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6"/>
  </p:notesMasterIdLst>
  <p:sldIdLst>
    <p:sldId id="665" r:id="rId5"/>
  </p:sldIdLst>
  <p:sldSz cx="12192000" cy="6858000"/>
  <p:notesSz cx="6858000" cy="9144000"/>
  <p:embeddedFontLst>
    <p:embeddedFont>
      <p:font typeface="Poppins" pitchFamily="2" charset="77"/>
      <p:regular r:id="rId7"/>
      <p:bold r:id="rId8"/>
      <p:italic r:id="rId9"/>
      <p:boldItalic r:id="rId10"/>
    </p:embeddedFont>
    <p:embeddedFont>
      <p:font typeface="Poppins Light" panose="020B0604020202020204" pitchFamily="34" charset="0"/>
      <p:regular r:id="rId11"/>
      <p:italic r:id="rId12"/>
    </p:embeddedFont>
    <p:embeddedFont>
      <p:font typeface="Poppins SemiBold" panose="020B060402020202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384" userDrawn="1">
          <p15:clr>
            <a:srgbClr val="A4A3A4"/>
          </p15:clr>
        </p15:guide>
        <p15:guide id="4" pos="7296" userDrawn="1">
          <p15:clr>
            <a:srgbClr val="A4A3A4"/>
          </p15:clr>
        </p15:guide>
        <p15:guide id="5" orient="horz" pos="432" userDrawn="1">
          <p15:clr>
            <a:srgbClr val="A4A3A4"/>
          </p15:clr>
        </p15:guide>
        <p15:guide id="6" orient="horz" pos="3888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eda Medrano" initials="LM" lastIdx="3" clrIdx="0">
    <p:extLst>
      <p:ext uri="{19B8F6BF-5375-455C-9EA6-DF929625EA0E}">
        <p15:presenceInfo xmlns:p15="http://schemas.microsoft.com/office/powerpoint/2012/main" userId="Leda Medran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AC0FA"/>
    <a:srgbClr val="182572"/>
    <a:srgbClr val="0104DF"/>
    <a:srgbClr val="EA40E8"/>
    <a:srgbClr val="CACACA"/>
    <a:srgbClr val="FAFBFD"/>
    <a:srgbClr val="4472C4"/>
    <a:srgbClr val="050F4C"/>
    <a:srgbClr val="3F3D56"/>
    <a:srgbClr val="4846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ittlere Formatvorlage 2 - Akz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B4B98B0-60AC-42C2-AFA5-B58CD77FA1E5}" styleName="Helle Formatvorlage 1 - Akz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18" autoAdjust="0"/>
    <p:restoredTop sz="96327" autoAdjust="0"/>
  </p:normalViewPr>
  <p:slideViewPr>
    <p:cSldViewPr snapToObjects="1" showGuides="1">
      <p:cViewPr>
        <p:scale>
          <a:sx n="130" d="100"/>
          <a:sy n="130" d="100"/>
        </p:scale>
        <p:origin x="816" y="440"/>
      </p:cViewPr>
      <p:guideLst>
        <p:guide orient="horz" pos="2160"/>
        <p:guide pos="3840"/>
        <p:guide pos="384"/>
        <p:guide pos="7296"/>
        <p:guide orient="horz" pos="432"/>
        <p:guide orient="horz" pos="3888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38100" cy="3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font" Target="fonts/font10.fntdata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5.fntdata"/><Relationship Id="rId5" Type="http://schemas.openxmlformats.org/officeDocument/2006/relationships/slide" Target="slides/slide1.xml"/><Relationship Id="rId15" Type="http://schemas.openxmlformats.org/officeDocument/2006/relationships/font" Target="fonts/font9.fntdata"/><Relationship Id="rId10" Type="http://schemas.openxmlformats.org/officeDocument/2006/relationships/font" Target="fonts/font4.fntdata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font3.fntdata"/><Relationship Id="rId14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D4A69D-FA99-CE4B-A515-D3854D19B808}" type="datetimeFigureOut">
              <a:rPr lang="de-DE" smtClean="0"/>
              <a:t>12.11.24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CF2A91-7E26-7344-96E4-79B8181637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276607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CF2A91-7E26-7344-96E4-79B8181637E3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794759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959A1A-DA45-4648-894F-21A6D61354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8DB611-6568-4295-BE37-764C583CC6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7B44AE-CAEF-4B9C-8821-4D7DED7598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DA525-E8EA-48B6-B164-57D73C0EB8B0}" type="datetimeFigureOut">
              <a:rPr lang="en-US" smtClean="0"/>
              <a:t>11/12/24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279576-ACB6-4F84-A090-1714AE22B4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BA42A1-7C99-4E18-8920-3D6DDE1C4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74535-CEE4-4B54-92A8-E6BE25889EE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5746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F77382-5784-4C4B-BA55-E0F8FFBC4D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9B0C26-1F41-45CE-96BD-49484A5BC3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28D5C9-53AC-4182-A141-66BCD29C83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DA525-E8EA-48B6-B164-57D73C0EB8B0}" type="datetimeFigureOut">
              <a:rPr lang="en-US" smtClean="0"/>
              <a:t>11/12/24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F37898-B6FB-4DBF-B3EF-25A4B3D60C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66EAFB-481E-41C2-84DE-366C1F321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74535-CEE4-4B54-92A8-E6BE25889EE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3293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824EBE-A50E-426C-A30C-DB36526E0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79777C-5882-43C2-9FCF-04C974DDD2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93CD88-4BD7-4568-9736-F175A8BDE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DA525-E8EA-48B6-B164-57D73C0EB8B0}" type="datetimeFigureOut">
              <a:rPr lang="en-US" smtClean="0"/>
              <a:t>11/12/24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0BD53C-987B-4191-B593-B3CD3CB413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623EF3-073F-4A1B-82BA-56773F51E7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74535-CEE4-4B54-92A8-E6BE25889EE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0139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A7067C-3D52-4AA2-A6BA-87437D080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55970C-8415-422C-A031-8D70564710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274137-0A5A-4E6D-B193-C15525EE08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11F458-822C-4F33-B0DA-E1B054D823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DA525-E8EA-48B6-B164-57D73C0EB8B0}" type="datetimeFigureOut">
              <a:rPr lang="en-US" smtClean="0"/>
              <a:t>11/12/24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7AD3D0-1A3E-485C-9D65-9AF8AF7AB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18F892-0059-48FD-8850-22F680D07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74535-CEE4-4B54-92A8-E6BE25889EE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6508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8F5A17-69C0-43C3-8B76-C98C01355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3F1BAF-4712-497A-9F51-D41638EA31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534B0E-7A3E-4E9A-B6DA-EF982B2FE8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9D4BC71-A8D8-4AB6-8D48-27131EF3ED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1A8FF9-AEFA-4DA3-ACFA-BF637E2D6E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8B782E-A726-4CF7-901A-804DBDB72D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DA525-E8EA-48B6-B164-57D73C0EB8B0}" type="datetimeFigureOut">
              <a:rPr lang="en-US" smtClean="0"/>
              <a:t>11/12/24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2C773CA-7F5B-4CE1-B9EE-B36199D48E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3C3243-1E63-463C-BBB2-452D87DD5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74535-CEE4-4B54-92A8-E6BE25889EE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037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F13B1F-58EB-4BA9-A9DD-87FA15BDE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6CEE14-A71A-4A8F-8E10-B6C0CC8492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DA525-E8EA-48B6-B164-57D73C0EB8B0}" type="datetimeFigureOut">
              <a:rPr lang="en-US" smtClean="0"/>
              <a:t>11/12/24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3551F4-AD45-46F1-BE44-DC39F2F18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4D9577-4F1C-4B82-B4C4-BFE317D8D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74535-CEE4-4B54-92A8-E6BE25889EE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5913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E70337C-86E4-4734-952E-3D9517B2BF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DA525-E8EA-48B6-B164-57D73C0EB8B0}" type="datetimeFigureOut">
              <a:rPr lang="en-US" smtClean="0"/>
              <a:t>11/12/24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EC4DCA2-F2B0-451C-B623-C348A608C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F82348-C6DB-4033-9ACB-3C647E86A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74535-CEE4-4B54-92A8-E6BE25889EE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9723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F2C58-35A7-457C-8619-AE597D668B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E226AD-0338-43A3-AB23-6A8FFEB3FF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25628F-25CA-4AF1-9F38-6370D9A7E6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ED9E15-8531-45E2-8000-2255331862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DA525-E8EA-48B6-B164-57D73C0EB8B0}" type="datetimeFigureOut">
              <a:rPr lang="en-US" smtClean="0"/>
              <a:t>11/12/24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F72878-F7F1-4CB1-AA07-F94D9D89B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04078A-6C0C-4AFA-8F77-AE62377BB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74535-CEE4-4B54-92A8-E6BE25889EE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1513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B4C0A-F6BD-449E-B613-92D61D4B52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0A1D711-BDE6-42BF-9D35-0DCB37A9A6C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764546-B305-40B4-93F9-E4BD757D28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FDFB2D-2CFE-4AD4-89B4-E4D98D471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DA525-E8EA-48B6-B164-57D73C0EB8B0}" type="datetimeFigureOut">
              <a:rPr lang="en-US" smtClean="0"/>
              <a:t>11/12/24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371B5E-040F-4486-B02B-FFEC12E75F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64AC61-3B8E-405B-B417-EF98BD340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74535-CEE4-4B54-92A8-E6BE25889EE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9649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552E76-D6D6-46B8-AE89-29CCD5CEA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710F42-8E2A-4D8B-98A9-1069551EA6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6CAC61-7B72-4BAD-B15B-E9258F9D72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DA525-E8EA-48B6-B164-57D73C0EB8B0}" type="datetimeFigureOut">
              <a:rPr lang="en-US" smtClean="0"/>
              <a:t>11/12/24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5907F9-2016-4288-8AED-282DA7EC6E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EBEAE2-6DE7-4845-BC8B-4D2250845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74535-CEE4-4B54-92A8-E6BE25889EE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3108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EA0D64D-C740-463A-8DA9-233E1FFD09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6AC210-A554-467E-9E6E-E67C9B9ADB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AAD179-51E7-4B08-B3CF-9BD2A57CC9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DA525-E8EA-48B6-B164-57D73C0EB8B0}" type="datetimeFigureOut">
              <a:rPr lang="en-US" smtClean="0"/>
              <a:t>11/12/24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B051BD-4B1A-4855-9ABB-646EF0A812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279DB3-8EBC-42E6-A8D8-8FEA8E2C8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74535-CEE4-4B54-92A8-E6BE25889EE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9263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bout Us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entuk Bebas: Bentuk 10">
            <a:extLst>
              <a:ext uri="{FF2B5EF4-FFF2-40B4-BE49-F238E27FC236}">
                <a16:creationId xmlns:a16="http://schemas.microsoft.com/office/drawing/2014/main" id="{1A5F62D9-056B-498A-880B-567CB5131967}"/>
              </a:ext>
            </a:extLst>
          </p:cNvPr>
          <p:cNvSpPr/>
          <p:nvPr userDrawn="1"/>
        </p:nvSpPr>
        <p:spPr>
          <a:xfrm>
            <a:off x="1" y="1"/>
            <a:ext cx="2856185" cy="2740527"/>
          </a:xfrm>
          <a:custGeom>
            <a:avLst/>
            <a:gdLst>
              <a:gd name="connsiteX0" fmla="*/ 1485923 w 2856185"/>
              <a:gd name="connsiteY0" fmla="*/ 0 h 2740527"/>
              <a:gd name="connsiteX1" fmla="*/ 2856185 w 2856185"/>
              <a:gd name="connsiteY1" fmla="*/ 0 h 2740527"/>
              <a:gd name="connsiteX2" fmla="*/ 115658 w 2856185"/>
              <a:gd name="connsiteY2" fmla="*/ 2740527 h 2740527"/>
              <a:gd name="connsiteX3" fmla="*/ 0 w 2856185"/>
              <a:gd name="connsiteY3" fmla="*/ 2734687 h 2740527"/>
              <a:gd name="connsiteX4" fmla="*/ 0 w 2856185"/>
              <a:gd name="connsiteY4" fmla="*/ 1364424 h 2740527"/>
              <a:gd name="connsiteX5" fmla="*/ 115659 w 2856185"/>
              <a:gd name="connsiteY5" fmla="*/ 1370264 h 2740527"/>
              <a:gd name="connsiteX6" fmla="*/ 1485923 w 2856185"/>
              <a:gd name="connsiteY6" fmla="*/ 0 h 2740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56185" h="2740527">
                <a:moveTo>
                  <a:pt x="1485923" y="0"/>
                </a:moveTo>
                <a:lnTo>
                  <a:pt x="2856185" y="0"/>
                </a:lnTo>
                <a:cubicBezTo>
                  <a:pt x="2856185" y="1513551"/>
                  <a:pt x="1629209" y="2740527"/>
                  <a:pt x="115658" y="2740527"/>
                </a:cubicBezTo>
                <a:lnTo>
                  <a:pt x="0" y="2734687"/>
                </a:lnTo>
                <a:lnTo>
                  <a:pt x="0" y="1364424"/>
                </a:lnTo>
                <a:lnTo>
                  <a:pt x="115659" y="1370264"/>
                </a:lnTo>
                <a:cubicBezTo>
                  <a:pt x="872435" y="1370264"/>
                  <a:pt x="1485923" y="756776"/>
                  <a:pt x="1485923" y="0"/>
                </a:cubicBezTo>
                <a:close/>
              </a:path>
            </a:pathLst>
          </a:custGeom>
          <a:gradFill flip="none" rotWithShape="1">
            <a:gsLst>
              <a:gs pos="0">
                <a:srgbClr val="F9FAFD"/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5400000" scaled="1"/>
            <a:tileRect/>
          </a:gradFill>
          <a:ln w="343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ID"/>
          </a:p>
        </p:txBody>
      </p:sp>
      <p:sp>
        <p:nvSpPr>
          <p:cNvPr id="9" name="Bentuk Bebas: Bentuk 8">
            <a:extLst>
              <a:ext uri="{FF2B5EF4-FFF2-40B4-BE49-F238E27FC236}">
                <a16:creationId xmlns:a16="http://schemas.microsoft.com/office/drawing/2014/main" id="{01E29701-B234-4820-8A69-329470823AF5}"/>
              </a:ext>
            </a:extLst>
          </p:cNvPr>
          <p:cNvSpPr/>
          <p:nvPr userDrawn="1"/>
        </p:nvSpPr>
        <p:spPr>
          <a:xfrm rot="18762941">
            <a:off x="-1575811" y="-1213619"/>
            <a:ext cx="7328124" cy="4622643"/>
          </a:xfrm>
          <a:custGeom>
            <a:avLst/>
            <a:gdLst>
              <a:gd name="connsiteX0" fmla="*/ 0 w 7328124"/>
              <a:gd name="connsiteY0" fmla="*/ 2827310 h 4622643"/>
              <a:gd name="connsiteX1" fmla="*/ 3067650 w 7328124"/>
              <a:gd name="connsiteY1" fmla="*/ 0 h 4622643"/>
              <a:gd name="connsiteX2" fmla="*/ 7328124 w 7328124"/>
              <a:gd name="connsiteY2" fmla="*/ 4622643 h 4622643"/>
              <a:gd name="connsiteX3" fmla="*/ 625485 w 7328124"/>
              <a:gd name="connsiteY3" fmla="*/ 4622643 h 4622643"/>
              <a:gd name="connsiteX4" fmla="*/ 0 w 7328124"/>
              <a:gd name="connsiteY4" fmla="*/ 3997158 h 46226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28124" h="4622643">
                <a:moveTo>
                  <a:pt x="0" y="2827310"/>
                </a:moveTo>
                <a:lnTo>
                  <a:pt x="3067650" y="0"/>
                </a:lnTo>
                <a:lnTo>
                  <a:pt x="7328124" y="4622643"/>
                </a:lnTo>
                <a:lnTo>
                  <a:pt x="625485" y="4622643"/>
                </a:lnTo>
                <a:cubicBezTo>
                  <a:pt x="280039" y="4622643"/>
                  <a:pt x="1" y="4342604"/>
                  <a:pt x="0" y="3997158"/>
                </a:cubicBezTo>
                <a:close/>
              </a:path>
            </a:pathLst>
          </a:custGeom>
          <a:gradFill flip="none" rotWithShape="1">
            <a:gsLst>
              <a:gs pos="0">
                <a:srgbClr val="020D82"/>
              </a:gs>
              <a:gs pos="100000">
                <a:srgbClr val="0104DF"/>
              </a:gs>
            </a:gsLst>
            <a:lin ang="16200000" scaled="1"/>
            <a:tileRect/>
          </a:gradFill>
          <a:ln w="343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0222069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9899585-F480-46B5-A317-638DF140BB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62942E-1551-4A75-97AA-2224FCC871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BAB027-F2A4-4032-A68C-EADFD8FE43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EDA525-E8EA-48B6-B164-57D73C0EB8B0}" type="datetimeFigureOut">
              <a:rPr lang="en-US" smtClean="0"/>
              <a:t>11/12/24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865BC7-EAAE-4827-A5AE-3D10C51C59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7C84B5-17BB-4B37-BEB5-75C88C6698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A74535-CEE4-4B54-92A8-E6BE25889EE9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158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sv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61796-F829-505D-8669-B647A04F07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e 3">
            <a:extLst>
              <a:ext uri="{FF2B5EF4-FFF2-40B4-BE49-F238E27FC236}">
                <a16:creationId xmlns:a16="http://schemas.microsoft.com/office/drawing/2014/main" id="{A895D2FD-216B-7E15-A9B7-8E4F55791F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5576549"/>
              </p:ext>
            </p:extLst>
          </p:nvPr>
        </p:nvGraphicFramePr>
        <p:xfrm>
          <a:off x="0" y="-61110"/>
          <a:ext cx="12192001" cy="6919110"/>
        </p:xfrm>
        <a:graphic>
          <a:graphicData uri="http://schemas.openxmlformats.org/drawingml/2006/table">
            <a:tbl>
              <a:tblPr>
                <a:tableStyleId>{7DF18680-E054-41AD-8BC1-D1AEF772440D}</a:tableStyleId>
              </a:tblPr>
              <a:tblGrid>
                <a:gridCol w="3805147">
                  <a:extLst>
                    <a:ext uri="{9D8B030D-6E8A-4147-A177-3AD203B41FA5}">
                      <a16:colId xmlns:a16="http://schemas.microsoft.com/office/drawing/2014/main" val="2259369"/>
                    </a:ext>
                  </a:extLst>
                </a:gridCol>
                <a:gridCol w="4081553">
                  <a:extLst>
                    <a:ext uri="{9D8B030D-6E8A-4147-A177-3AD203B41FA5}">
                      <a16:colId xmlns:a16="http://schemas.microsoft.com/office/drawing/2014/main" val="1303751965"/>
                    </a:ext>
                  </a:extLst>
                </a:gridCol>
                <a:gridCol w="4305301">
                  <a:extLst>
                    <a:ext uri="{9D8B030D-6E8A-4147-A177-3AD203B41FA5}">
                      <a16:colId xmlns:a16="http://schemas.microsoft.com/office/drawing/2014/main" val="3779241211"/>
                    </a:ext>
                  </a:extLst>
                </a:gridCol>
              </a:tblGrid>
              <a:tr h="632610">
                <a:tc gridSpan="3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4782571"/>
                  </a:ext>
                </a:extLst>
              </a:tr>
              <a:tr h="2705100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0320397"/>
                  </a:ext>
                </a:extLst>
              </a:tr>
              <a:tr h="3581400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3100528"/>
                  </a:ext>
                </a:extLst>
              </a:tr>
            </a:tbl>
          </a:graphicData>
        </a:graphic>
      </p:graphicFrame>
      <p:sp>
        <p:nvSpPr>
          <p:cNvPr id="3" name="Freeform 8">
            <a:extLst>
              <a:ext uri="{FF2B5EF4-FFF2-40B4-BE49-F238E27FC236}">
                <a16:creationId xmlns:a16="http://schemas.microsoft.com/office/drawing/2014/main" id="{F3CA5A74-7DC4-17E1-D794-56CA724289BD}"/>
              </a:ext>
            </a:extLst>
          </p:cNvPr>
          <p:cNvSpPr>
            <a:spLocks/>
          </p:cNvSpPr>
          <p:nvPr/>
        </p:nvSpPr>
        <p:spPr bwMode="auto">
          <a:xfrm>
            <a:off x="8840076" y="7938"/>
            <a:ext cx="1897062" cy="6856411"/>
          </a:xfrm>
          <a:custGeom>
            <a:avLst/>
            <a:gdLst>
              <a:gd name="T0" fmla="*/ 319 w 332"/>
              <a:gd name="T1" fmla="*/ 679 h 1200"/>
              <a:gd name="T2" fmla="*/ 298 w 332"/>
              <a:gd name="T3" fmla="*/ 598 h 1200"/>
              <a:gd name="T4" fmla="*/ 296 w 332"/>
              <a:gd name="T5" fmla="*/ 594 h 1200"/>
              <a:gd name="T6" fmla="*/ 285 w 332"/>
              <a:gd name="T7" fmla="*/ 571 h 1200"/>
              <a:gd name="T8" fmla="*/ 157 w 332"/>
              <a:gd name="T9" fmla="*/ 404 h 1200"/>
              <a:gd name="T10" fmla="*/ 8 w 332"/>
              <a:gd name="T11" fmla="*/ 116 h 1200"/>
              <a:gd name="T12" fmla="*/ 35 w 332"/>
              <a:gd name="T13" fmla="*/ 0 h 1200"/>
              <a:gd name="T14" fmla="*/ 31 w 332"/>
              <a:gd name="T15" fmla="*/ 0 h 1200"/>
              <a:gd name="T16" fmla="*/ 4 w 332"/>
              <a:gd name="T17" fmla="*/ 116 h 1200"/>
              <a:gd name="T18" fmla="*/ 154 w 332"/>
              <a:gd name="T19" fmla="*/ 407 h 1200"/>
              <a:gd name="T20" fmla="*/ 280 w 332"/>
              <a:gd name="T21" fmla="*/ 571 h 1200"/>
              <a:gd name="T22" fmla="*/ 280 w 332"/>
              <a:gd name="T23" fmla="*/ 571 h 1200"/>
              <a:gd name="T24" fmla="*/ 280 w 332"/>
              <a:gd name="T25" fmla="*/ 571 h 1200"/>
              <a:gd name="T26" fmla="*/ 292 w 332"/>
              <a:gd name="T27" fmla="*/ 597 h 1200"/>
              <a:gd name="T28" fmla="*/ 293 w 332"/>
              <a:gd name="T29" fmla="*/ 598 h 1200"/>
              <a:gd name="T30" fmla="*/ 294 w 332"/>
              <a:gd name="T31" fmla="*/ 601 h 1200"/>
              <a:gd name="T32" fmla="*/ 294 w 332"/>
              <a:gd name="T33" fmla="*/ 601 h 1200"/>
              <a:gd name="T34" fmla="*/ 314 w 332"/>
              <a:gd name="T35" fmla="*/ 679 h 1200"/>
              <a:gd name="T36" fmla="*/ 193 w 332"/>
              <a:gd name="T37" fmla="*/ 921 h 1200"/>
              <a:gd name="T38" fmla="*/ 52 w 332"/>
              <a:gd name="T39" fmla="*/ 1185 h 1200"/>
              <a:gd name="T40" fmla="*/ 53 w 332"/>
              <a:gd name="T41" fmla="*/ 1200 h 1200"/>
              <a:gd name="T42" fmla="*/ 57 w 332"/>
              <a:gd name="T43" fmla="*/ 1200 h 1200"/>
              <a:gd name="T44" fmla="*/ 56 w 332"/>
              <a:gd name="T45" fmla="*/ 1185 h 1200"/>
              <a:gd name="T46" fmla="*/ 196 w 332"/>
              <a:gd name="T47" fmla="*/ 924 h 1200"/>
              <a:gd name="T48" fmla="*/ 319 w 332"/>
              <a:gd name="T49" fmla="*/ 679 h 1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32" h="1200">
                <a:moveTo>
                  <a:pt x="319" y="679"/>
                </a:moveTo>
                <a:cubicBezTo>
                  <a:pt x="315" y="650"/>
                  <a:pt x="308" y="623"/>
                  <a:pt x="298" y="598"/>
                </a:cubicBezTo>
                <a:cubicBezTo>
                  <a:pt x="297" y="597"/>
                  <a:pt x="297" y="596"/>
                  <a:pt x="296" y="594"/>
                </a:cubicBezTo>
                <a:cubicBezTo>
                  <a:pt x="293" y="586"/>
                  <a:pt x="289" y="578"/>
                  <a:pt x="285" y="571"/>
                </a:cubicBezTo>
                <a:cubicBezTo>
                  <a:pt x="254" y="507"/>
                  <a:pt x="205" y="455"/>
                  <a:pt x="157" y="404"/>
                </a:cubicBezTo>
                <a:cubicBezTo>
                  <a:pt x="78" y="320"/>
                  <a:pt x="4" y="241"/>
                  <a:pt x="8" y="116"/>
                </a:cubicBezTo>
                <a:cubicBezTo>
                  <a:pt x="10" y="77"/>
                  <a:pt x="19" y="38"/>
                  <a:pt x="35" y="0"/>
                </a:cubicBezTo>
                <a:cubicBezTo>
                  <a:pt x="31" y="0"/>
                  <a:pt x="31" y="0"/>
                  <a:pt x="31" y="0"/>
                </a:cubicBezTo>
                <a:cubicBezTo>
                  <a:pt x="15" y="38"/>
                  <a:pt x="6" y="77"/>
                  <a:pt x="4" y="116"/>
                </a:cubicBezTo>
                <a:cubicBezTo>
                  <a:pt x="0" y="242"/>
                  <a:pt x="74" y="322"/>
                  <a:pt x="154" y="407"/>
                </a:cubicBezTo>
                <a:cubicBezTo>
                  <a:pt x="201" y="457"/>
                  <a:pt x="248" y="509"/>
                  <a:pt x="280" y="571"/>
                </a:cubicBezTo>
                <a:cubicBezTo>
                  <a:pt x="280" y="571"/>
                  <a:pt x="280" y="571"/>
                  <a:pt x="280" y="571"/>
                </a:cubicBezTo>
                <a:cubicBezTo>
                  <a:pt x="280" y="571"/>
                  <a:pt x="280" y="571"/>
                  <a:pt x="280" y="571"/>
                </a:cubicBezTo>
                <a:cubicBezTo>
                  <a:pt x="284" y="580"/>
                  <a:pt x="289" y="588"/>
                  <a:pt x="292" y="597"/>
                </a:cubicBezTo>
                <a:cubicBezTo>
                  <a:pt x="292" y="597"/>
                  <a:pt x="293" y="598"/>
                  <a:pt x="293" y="598"/>
                </a:cubicBezTo>
                <a:cubicBezTo>
                  <a:pt x="293" y="599"/>
                  <a:pt x="294" y="600"/>
                  <a:pt x="294" y="601"/>
                </a:cubicBezTo>
                <a:cubicBezTo>
                  <a:pt x="294" y="601"/>
                  <a:pt x="294" y="601"/>
                  <a:pt x="294" y="601"/>
                </a:cubicBezTo>
                <a:cubicBezTo>
                  <a:pt x="304" y="626"/>
                  <a:pt x="311" y="651"/>
                  <a:pt x="314" y="679"/>
                </a:cubicBezTo>
                <a:cubicBezTo>
                  <a:pt x="328" y="784"/>
                  <a:pt x="263" y="850"/>
                  <a:pt x="193" y="921"/>
                </a:cubicBezTo>
                <a:cubicBezTo>
                  <a:pt x="124" y="992"/>
                  <a:pt x="51" y="1065"/>
                  <a:pt x="52" y="1185"/>
                </a:cubicBezTo>
                <a:cubicBezTo>
                  <a:pt x="52" y="1190"/>
                  <a:pt x="52" y="1195"/>
                  <a:pt x="53" y="1200"/>
                </a:cubicBezTo>
                <a:cubicBezTo>
                  <a:pt x="57" y="1200"/>
                  <a:pt x="57" y="1200"/>
                  <a:pt x="57" y="1200"/>
                </a:cubicBezTo>
                <a:cubicBezTo>
                  <a:pt x="56" y="1195"/>
                  <a:pt x="56" y="1190"/>
                  <a:pt x="56" y="1185"/>
                </a:cubicBezTo>
                <a:cubicBezTo>
                  <a:pt x="56" y="1067"/>
                  <a:pt x="127" y="994"/>
                  <a:pt x="196" y="924"/>
                </a:cubicBezTo>
                <a:cubicBezTo>
                  <a:pt x="266" y="852"/>
                  <a:pt x="332" y="785"/>
                  <a:pt x="319" y="679"/>
                </a:cubicBezTo>
                <a:close/>
              </a:path>
            </a:pathLst>
          </a:cu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23000"/>
                </a:schemeClr>
              </a:gs>
            </a:gsLst>
            <a:lin ang="54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EED99723-C33B-0218-84BA-D27D98DF3A0B}"/>
              </a:ext>
            </a:extLst>
          </p:cNvPr>
          <p:cNvSpPr/>
          <p:nvPr/>
        </p:nvSpPr>
        <p:spPr>
          <a:xfrm>
            <a:off x="10134600" y="5968419"/>
            <a:ext cx="2055538" cy="889581"/>
          </a:xfrm>
          <a:custGeom>
            <a:avLst/>
            <a:gdLst>
              <a:gd name="connsiteX0" fmla="*/ 0 w 7008427"/>
              <a:gd name="connsiteY0" fmla="*/ 8250308 h 8250308"/>
              <a:gd name="connsiteX1" fmla="*/ 38394 w 7008427"/>
              <a:gd name="connsiteY1" fmla="*/ 8056288 h 8250308"/>
              <a:gd name="connsiteX2" fmla="*/ 2555112 w 7008427"/>
              <a:gd name="connsiteY2" fmla="*/ 4852138 h 8250308"/>
              <a:gd name="connsiteX3" fmla="*/ 6789938 w 7008427"/>
              <a:gd name="connsiteY3" fmla="*/ 367845 h 8250308"/>
              <a:gd name="connsiteX4" fmla="*/ 7008427 w 7008427"/>
              <a:gd name="connsiteY4" fmla="*/ 0 h 8250308"/>
              <a:gd name="connsiteX5" fmla="*/ 7008427 w 7008427"/>
              <a:gd name="connsiteY5" fmla="*/ 8250308 h 8250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008427" h="8250308">
                <a:moveTo>
                  <a:pt x="0" y="8250308"/>
                </a:moveTo>
                <a:lnTo>
                  <a:pt x="38394" y="8056288"/>
                </a:lnTo>
                <a:cubicBezTo>
                  <a:pt x="263824" y="7104622"/>
                  <a:pt x="1038256" y="6027824"/>
                  <a:pt x="2555112" y="4852138"/>
                </a:cubicBezTo>
                <a:cubicBezTo>
                  <a:pt x="4722049" y="3172586"/>
                  <a:pt x="5990643" y="1659293"/>
                  <a:pt x="6789938" y="367845"/>
                </a:cubicBezTo>
                <a:lnTo>
                  <a:pt x="7008427" y="0"/>
                </a:lnTo>
                <a:lnTo>
                  <a:pt x="7008427" y="8250308"/>
                </a:lnTo>
                <a:close/>
              </a:path>
            </a:pathLst>
          </a:custGeom>
          <a:gradFill>
            <a:gsLst>
              <a:gs pos="0">
                <a:srgbClr val="020D82"/>
              </a:gs>
              <a:gs pos="100000">
                <a:srgbClr val="0104DF"/>
              </a:gs>
            </a:gsLst>
            <a:lin ang="2700000" scaled="1"/>
          </a:gradFill>
          <a:ln w="3430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Kotak Teks 3">
            <a:extLst>
              <a:ext uri="{FF2B5EF4-FFF2-40B4-BE49-F238E27FC236}">
                <a16:creationId xmlns:a16="http://schemas.microsoft.com/office/drawing/2014/main" id="{91D948D8-8452-225C-D10A-6379C6C42040}"/>
              </a:ext>
            </a:extLst>
          </p:cNvPr>
          <p:cNvSpPr txBox="1"/>
          <p:nvPr/>
        </p:nvSpPr>
        <p:spPr>
          <a:xfrm>
            <a:off x="114300" y="724828"/>
            <a:ext cx="323849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>
                <a:solidFill>
                  <a:srgbClr val="020D82"/>
                </a:solidFill>
                <a:latin typeface="Poppins SemiBold" panose="00000700000000000000" pitchFamily="50" charset="0"/>
                <a:ea typeface="Roboto" panose="02000000000000000000" pitchFamily="2" charset="0"/>
                <a:cs typeface="Poppins SemiBold" panose="00000700000000000000" pitchFamily="50" charset="0"/>
              </a:rPr>
              <a:t>1. Klicken Sie auf den rot markierten Link der Vorlage, die Sie nutzen möchten.</a:t>
            </a:r>
          </a:p>
        </p:txBody>
      </p:sp>
      <p:cxnSp>
        <p:nvCxnSpPr>
          <p:cNvPr id="8" name="Straight Connector 6">
            <a:extLst>
              <a:ext uri="{FF2B5EF4-FFF2-40B4-BE49-F238E27FC236}">
                <a16:creationId xmlns:a16="http://schemas.microsoft.com/office/drawing/2014/main" id="{F557184F-064F-8DD7-9659-FDA3DBD9BA3D}"/>
              </a:ext>
            </a:extLst>
          </p:cNvPr>
          <p:cNvCxnSpPr>
            <a:cxnSpLocks/>
          </p:cNvCxnSpPr>
          <p:nvPr/>
        </p:nvCxnSpPr>
        <p:spPr>
          <a:xfrm>
            <a:off x="203099" y="686727"/>
            <a:ext cx="216000" cy="0"/>
          </a:xfrm>
          <a:prstGeom prst="line">
            <a:avLst/>
          </a:prstGeom>
          <a:ln w="22225">
            <a:solidFill>
              <a:srgbClr val="FF13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feld 9">
            <a:extLst>
              <a:ext uri="{FF2B5EF4-FFF2-40B4-BE49-F238E27FC236}">
                <a16:creationId xmlns:a16="http://schemas.microsoft.com/office/drawing/2014/main" id="{F5617D5C-3E94-3049-C05A-99EC01916218}"/>
              </a:ext>
            </a:extLst>
          </p:cNvPr>
          <p:cNvSpPr txBox="1"/>
          <p:nvPr/>
        </p:nvSpPr>
        <p:spPr>
          <a:xfrm>
            <a:off x="785017" y="1613275"/>
            <a:ext cx="1897063" cy="8768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de-DE" sz="900" dirty="0">
                <a:latin typeface="Poppins Light" panose="00000400000000000000" pitchFamily="2" charset="0"/>
                <a:cs typeface="Poppins Light" panose="00000400000000000000" pitchFamily="2" charset="0"/>
              </a:rPr>
              <a:t>Hier könnten Sie dann z.B. einen Screenshot Ihres Intranets einfügen, wo Sie den anzuklickenden Link bspw. rot umranden.</a:t>
            </a:r>
          </a:p>
        </p:txBody>
      </p:sp>
      <p:sp>
        <p:nvSpPr>
          <p:cNvPr id="11" name="Kotak Teks 3">
            <a:extLst>
              <a:ext uri="{FF2B5EF4-FFF2-40B4-BE49-F238E27FC236}">
                <a16:creationId xmlns:a16="http://schemas.microsoft.com/office/drawing/2014/main" id="{34256070-0E42-7DAD-B03D-BC50D7486D53}"/>
              </a:ext>
            </a:extLst>
          </p:cNvPr>
          <p:cNvSpPr txBox="1"/>
          <p:nvPr/>
        </p:nvSpPr>
        <p:spPr>
          <a:xfrm>
            <a:off x="3945728" y="728032"/>
            <a:ext cx="323849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>
                <a:solidFill>
                  <a:srgbClr val="020D82"/>
                </a:solidFill>
                <a:latin typeface="Poppins SemiBold" panose="00000700000000000000" pitchFamily="50" charset="0"/>
                <a:ea typeface="Roboto" panose="02000000000000000000" pitchFamily="2" charset="0"/>
                <a:cs typeface="Poppins SemiBold" panose="00000700000000000000" pitchFamily="50" charset="0"/>
              </a:rPr>
              <a:t>2. Die Vorlage öffnet sich in Ihrem Browser.</a:t>
            </a:r>
          </a:p>
        </p:txBody>
      </p:sp>
      <p:cxnSp>
        <p:nvCxnSpPr>
          <p:cNvPr id="13" name="Straight Connector 6">
            <a:extLst>
              <a:ext uri="{FF2B5EF4-FFF2-40B4-BE49-F238E27FC236}">
                <a16:creationId xmlns:a16="http://schemas.microsoft.com/office/drawing/2014/main" id="{3DC05FEC-697E-0FDB-B62D-57B36D400172}"/>
              </a:ext>
            </a:extLst>
          </p:cNvPr>
          <p:cNvCxnSpPr>
            <a:cxnSpLocks/>
          </p:cNvCxnSpPr>
          <p:nvPr/>
        </p:nvCxnSpPr>
        <p:spPr>
          <a:xfrm>
            <a:off x="4034527" y="689931"/>
            <a:ext cx="216000" cy="0"/>
          </a:xfrm>
          <a:prstGeom prst="line">
            <a:avLst/>
          </a:prstGeom>
          <a:ln w="22225">
            <a:solidFill>
              <a:srgbClr val="FF13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Kotak Teks 4">
            <a:extLst>
              <a:ext uri="{FF2B5EF4-FFF2-40B4-BE49-F238E27FC236}">
                <a16:creationId xmlns:a16="http://schemas.microsoft.com/office/drawing/2014/main" id="{928E9F3B-B2AE-85F8-43AF-172182590F64}"/>
              </a:ext>
            </a:extLst>
          </p:cNvPr>
          <p:cNvSpPr txBox="1"/>
          <p:nvPr/>
        </p:nvSpPr>
        <p:spPr>
          <a:xfrm>
            <a:off x="3962400" y="2245049"/>
            <a:ext cx="3790885" cy="9537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14000"/>
              </a:lnSpc>
              <a:spcBef>
                <a:spcPts val="600"/>
              </a:spcBef>
            </a:pPr>
            <a:r>
              <a:rPr lang="de-DE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Light"/>
                <a:cs typeface="Poppins Light"/>
              </a:rPr>
              <a:t>Auf der linken Seite sehen Sie den Fragenkatalog, auf der rechten Seite den Vertragstext. Oben rechts sehen Sie den Exportbutton.</a:t>
            </a:r>
          </a:p>
          <a:p>
            <a:pPr>
              <a:lnSpc>
                <a:spcPct val="114000"/>
              </a:lnSpc>
              <a:spcBef>
                <a:spcPts val="600"/>
              </a:spcBef>
            </a:pPr>
            <a:r>
              <a:rPr lang="de-DE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Light"/>
                <a:cs typeface="Poppins Light"/>
              </a:rPr>
              <a:t>Beginnen Sie nun den Fragenkatalog auszufüllen. Auf der rechten Seite können Sie live Ihre Änderungen nachvollziehen.</a:t>
            </a:r>
          </a:p>
        </p:txBody>
      </p:sp>
      <p:pic>
        <p:nvPicPr>
          <p:cNvPr id="20" name="Grafik 19" descr="Ein Bild, das Screenshot, Text enthält.&#10;&#10;Automatisch generierte Beschreibung">
            <a:extLst>
              <a:ext uri="{FF2B5EF4-FFF2-40B4-BE49-F238E27FC236}">
                <a16:creationId xmlns:a16="http://schemas.microsoft.com/office/drawing/2014/main" id="{5153A61C-CBD3-A973-04AB-AFE2823035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1512" y="1095205"/>
            <a:ext cx="3480937" cy="1044281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CA04470A-7622-2515-0BA5-AC0885E37A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995342" y="6612649"/>
            <a:ext cx="1036320" cy="109488"/>
          </a:xfrm>
          <a:prstGeom prst="rect">
            <a:avLst/>
          </a:prstGeom>
        </p:spPr>
      </p:pic>
      <p:sp>
        <p:nvSpPr>
          <p:cNvPr id="21" name="Kotak Teks 3">
            <a:extLst>
              <a:ext uri="{FF2B5EF4-FFF2-40B4-BE49-F238E27FC236}">
                <a16:creationId xmlns:a16="http://schemas.microsoft.com/office/drawing/2014/main" id="{B947C4DC-8C21-8E95-EB26-CA343EC827F5}"/>
              </a:ext>
            </a:extLst>
          </p:cNvPr>
          <p:cNvSpPr txBox="1"/>
          <p:nvPr/>
        </p:nvSpPr>
        <p:spPr>
          <a:xfrm>
            <a:off x="8045639" y="723901"/>
            <a:ext cx="323849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>
                <a:solidFill>
                  <a:srgbClr val="020D82"/>
                </a:solidFill>
                <a:latin typeface="Poppins SemiBold" panose="00000700000000000000" pitchFamily="50" charset="0"/>
                <a:ea typeface="Roboto" panose="02000000000000000000" pitchFamily="2" charset="0"/>
                <a:cs typeface="Poppins SemiBold" panose="00000700000000000000" pitchFamily="50" charset="0"/>
              </a:rPr>
              <a:t>3. Änderungen nachvollziehen.</a:t>
            </a:r>
          </a:p>
        </p:txBody>
      </p:sp>
      <p:cxnSp>
        <p:nvCxnSpPr>
          <p:cNvPr id="22" name="Straight Connector 6">
            <a:extLst>
              <a:ext uri="{FF2B5EF4-FFF2-40B4-BE49-F238E27FC236}">
                <a16:creationId xmlns:a16="http://schemas.microsoft.com/office/drawing/2014/main" id="{21CBBD30-E986-3CDC-975A-7940FAC592BA}"/>
              </a:ext>
            </a:extLst>
          </p:cNvPr>
          <p:cNvCxnSpPr>
            <a:cxnSpLocks/>
          </p:cNvCxnSpPr>
          <p:nvPr/>
        </p:nvCxnSpPr>
        <p:spPr>
          <a:xfrm>
            <a:off x="8134438" y="685800"/>
            <a:ext cx="216000" cy="0"/>
          </a:xfrm>
          <a:prstGeom prst="line">
            <a:avLst/>
          </a:prstGeom>
          <a:ln w="22225">
            <a:solidFill>
              <a:srgbClr val="FF13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Grafik 24" descr="Ein Bild, das Screenshot, Text enthält.&#10;&#10;Automatisch generierte Beschreibung">
            <a:extLst>
              <a:ext uri="{FF2B5EF4-FFF2-40B4-BE49-F238E27FC236}">
                <a16:creationId xmlns:a16="http://schemas.microsoft.com/office/drawing/2014/main" id="{5FE15FAD-EE1E-E900-3664-68F6A3F1AC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4438" y="1095204"/>
            <a:ext cx="3480937" cy="1044281"/>
          </a:xfrm>
          <a:prstGeom prst="rect">
            <a:avLst/>
          </a:prstGeom>
        </p:spPr>
      </p:pic>
      <p:pic>
        <p:nvPicPr>
          <p:cNvPr id="23" name="Grafik 22">
            <a:extLst>
              <a:ext uri="{FF2B5EF4-FFF2-40B4-BE49-F238E27FC236}">
                <a16:creationId xmlns:a16="http://schemas.microsoft.com/office/drawing/2014/main" id="{0B338CD1-6B83-92A2-E2A0-DA546661382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405" y="1095205"/>
            <a:ext cx="1581301" cy="152137"/>
          </a:xfrm>
          <a:prstGeom prst="rect">
            <a:avLst/>
          </a:prstGeom>
        </p:spPr>
      </p:pic>
      <p:sp>
        <p:nvSpPr>
          <p:cNvPr id="24" name="Rechteck 23">
            <a:extLst>
              <a:ext uri="{FF2B5EF4-FFF2-40B4-BE49-F238E27FC236}">
                <a16:creationId xmlns:a16="http://schemas.microsoft.com/office/drawing/2014/main" id="{279F1412-EFE8-B5FA-FC32-C5C79E616808}"/>
              </a:ext>
            </a:extLst>
          </p:cNvPr>
          <p:cNvSpPr/>
          <p:nvPr/>
        </p:nvSpPr>
        <p:spPr>
          <a:xfrm>
            <a:off x="9614086" y="1092300"/>
            <a:ext cx="923849" cy="170098"/>
          </a:xfrm>
          <a:prstGeom prst="rect">
            <a:avLst/>
          </a:prstGeom>
          <a:noFill/>
          <a:ln w="222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n>
                <a:solidFill>
                  <a:srgbClr val="C00000"/>
                </a:solidFill>
              </a:ln>
            </a:endParaRPr>
          </a:p>
        </p:txBody>
      </p:sp>
      <p:sp>
        <p:nvSpPr>
          <p:cNvPr id="26" name="Kotak Teks 4">
            <a:extLst>
              <a:ext uri="{FF2B5EF4-FFF2-40B4-BE49-F238E27FC236}">
                <a16:creationId xmlns:a16="http://schemas.microsoft.com/office/drawing/2014/main" id="{BCD048B6-75D2-E57F-D178-9B0987E2692F}"/>
              </a:ext>
            </a:extLst>
          </p:cNvPr>
          <p:cNvSpPr txBox="1"/>
          <p:nvPr/>
        </p:nvSpPr>
        <p:spPr>
          <a:xfrm>
            <a:off x="8039100" y="2249178"/>
            <a:ext cx="4076700" cy="56111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14000"/>
              </a:lnSpc>
            </a:pPr>
            <a:r>
              <a:rPr lang="de-DE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Light"/>
                <a:cs typeface="Poppins Light"/>
              </a:rPr>
              <a:t>Wenn Sie Fragen beantworten, können Sie in der oberen Leiste die Auswirkungen der Antworten nachvollziehen. Klicken Sie einfach auf die Pfeile, um alle Änderungen im Dokument zu sehen.</a:t>
            </a:r>
          </a:p>
        </p:txBody>
      </p:sp>
      <p:sp>
        <p:nvSpPr>
          <p:cNvPr id="31" name="Kotak Teks 3">
            <a:extLst>
              <a:ext uri="{FF2B5EF4-FFF2-40B4-BE49-F238E27FC236}">
                <a16:creationId xmlns:a16="http://schemas.microsoft.com/office/drawing/2014/main" id="{43572DE3-9BD5-A5A2-C4CE-29D11BF79DFC}"/>
              </a:ext>
            </a:extLst>
          </p:cNvPr>
          <p:cNvSpPr txBox="1"/>
          <p:nvPr/>
        </p:nvSpPr>
        <p:spPr>
          <a:xfrm>
            <a:off x="120839" y="3429001"/>
            <a:ext cx="323849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>
                <a:solidFill>
                  <a:srgbClr val="020D82"/>
                </a:solidFill>
                <a:latin typeface="Poppins SemiBold" panose="00000700000000000000" pitchFamily="50" charset="0"/>
                <a:ea typeface="Roboto" panose="02000000000000000000" pitchFamily="2" charset="0"/>
                <a:cs typeface="Poppins SemiBold" panose="00000700000000000000" pitchFamily="50" charset="0"/>
              </a:rPr>
              <a:t>4. Exportieren Sie Ihr Ergebnis.</a:t>
            </a:r>
          </a:p>
        </p:txBody>
      </p:sp>
      <p:cxnSp>
        <p:nvCxnSpPr>
          <p:cNvPr id="32" name="Straight Connector 6">
            <a:extLst>
              <a:ext uri="{FF2B5EF4-FFF2-40B4-BE49-F238E27FC236}">
                <a16:creationId xmlns:a16="http://schemas.microsoft.com/office/drawing/2014/main" id="{B3C52099-949D-C52F-6748-88CF5047F1CE}"/>
              </a:ext>
            </a:extLst>
          </p:cNvPr>
          <p:cNvCxnSpPr>
            <a:cxnSpLocks/>
          </p:cNvCxnSpPr>
          <p:nvPr/>
        </p:nvCxnSpPr>
        <p:spPr>
          <a:xfrm>
            <a:off x="209638" y="3390900"/>
            <a:ext cx="216000" cy="0"/>
          </a:xfrm>
          <a:prstGeom prst="line">
            <a:avLst/>
          </a:prstGeom>
          <a:ln w="22225">
            <a:solidFill>
              <a:srgbClr val="FF13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Grafik 32" descr="Ein Bild, das Screenshot, Text enthält.&#10;&#10;Automatisch generierte Beschreibung">
            <a:extLst>
              <a:ext uri="{FF2B5EF4-FFF2-40B4-BE49-F238E27FC236}">
                <a16:creationId xmlns:a16="http://schemas.microsoft.com/office/drawing/2014/main" id="{3A0DFF93-579B-92FB-4288-D8068A14D1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706" y="3800304"/>
            <a:ext cx="3480937" cy="1044281"/>
          </a:xfrm>
          <a:prstGeom prst="rect">
            <a:avLst/>
          </a:prstGeom>
        </p:spPr>
      </p:pic>
      <p:sp>
        <p:nvSpPr>
          <p:cNvPr id="34" name="Kotak Teks 4">
            <a:extLst>
              <a:ext uri="{FF2B5EF4-FFF2-40B4-BE49-F238E27FC236}">
                <a16:creationId xmlns:a16="http://schemas.microsoft.com/office/drawing/2014/main" id="{E055E87C-51B2-AEAF-05CD-7BF21CB21411}"/>
              </a:ext>
            </a:extLst>
          </p:cNvPr>
          <p:cNvSpPr txBox="1"/>
          <p:nvPr/>
        </p:nvSpPr>
        <p:spPr>
          <a:xfrm>
            <a:off x="151267" y="4954278"/>
            <a:ext cx="3582533" cy="142737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14000"/>
              </a:lnSpc>
              <a:spcBef>
                <a:spcPts val="600"/>
              </a:spcBef>
            </a:pPr>
            <a:r>
              <a:rPr lang="de-DE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Light"/>
                <a:cs typeface="Poppins Light"/>
              </a:rPr>
              <a:t>Ob Sie alle Fragen beantwortet haben, erkennen Sie an der Anzeige oben links im Fragenkatalog sowie an den Indikatoren hinter dem jeweiligen Fragenabschnitt.</a:t>
            </a:r>
          </a:p>
          <a:p>
            <a:pPr>
              <a:lnSpc>
                <a:spcPct val="114000"/>
              </a:lnSpc>
              <a:spcBef>
                <a:spcPts val="600"/>
              </a:spcBef>
            </a:pPr>
            <a:r>
              <a:rPr lang="de-DE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Light"/>
                <a:cs typeface="Poppins Light"/>
              </a:rPr>
              <a:t>Nachdem Sie den Fragenkatalog vollständig ausgefüllt haben, können Sie Ihr Ergebnis durch Drücken des „Dokument exportieren“-Buttons oben rechts herunterladen. Sie erhalten eine vollständig formatierte DOCX-Datei.</a:t>
            </a:r>
          </a:p>
          <a:p>
            <a:pPr>
              <a:lnSpc>
                <a:spcPct val="114000"/>
              </a:lnSpc>
            </a:pPr>
            <a:endParaRPr lang="de-DE" sz="900" dirty="0">
              <a:solidFill>
                <a:schemeClr val="tx1">
                  <a:lumMod val="75000"/>
                  <a:lumOff val="25000"/>
                </a:schemeClr>
              </a:solidFill>
              <a:latin typeface="Poppins Light"/>
              <a:cs typeface="Poppins Light"/>
            </a:endParaRPr>
          </a:p>
        </p:txBody>
      </p:sp>
      <p:sp>
        <p:nvSpPr>
          <p:cNvPr id="28" name="Rechteck 27">
            <a:extLst>
              <a:ext uri="{FF2B5EF4-FFF2-40B4-BE49-F238E27FC236}">
                <a16:creationId xmlns:a16="http://schemas.microsoft.com/office/drawing/2014/main" id="{767672B9-EA3E-52D5-9F8B-E38D5F5CE540}"/>
              </a:ext>
            </a:extLst>
          </p:cNvPr>
          <p:cNvSpPr/>
          <p:nvPr/>
        </p:nvSpPr>
        <p:spPr>
          <a:xfrm>
            <a:off x="3009900" y="3800304"/>
            <a:ext cx="703891" cy="163374"/>
          </a:xfrm>
          <a:prstGeom prst="rect">
            <a:avLst/>
          </a:prstGeom>
          <a:noFill/>
          <a:ln w="222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n>
                <a:solidFill>
                  <a:srgbClr val="C00000"/>
                </a:solidFill>
              </a:ln>
            </a:endParaRPr>
          </a:p>
        </p:txBody>
      </p:sp>
      <p:sp>
        <p:nvSpPr>
          <p:cNvPr id="29" name="Rechteck 28">
            <a:extLst>
              <a:ext uri="{FF2B5EF4-FFF2-40B4-BE49-F238E27FC236}">
                <a16:creationId xmlns:a16="http://schemas.microsoft.com/office/drawing/2014/main" id="{0E3FCF19-C4D1-6C9A-8ECA-38C9D34022CE}"/>
              </a:ext>
            </a:extLst>
          </p:cNvPr>
          <p:cNvSpPr/>
          <p:nvPr/>
        </p:nvSpPr>
        <p:spPr>
          <a:xfrm>
            <a:off x="243839" y="4220135"/>
            <a:ext cx="800100" cy="130972"/>
          </a:xfrm>
          <a:prstGeom prst="rect">
            <a:avLst/>
          </a:prstGeom>
          <a:noFill/>
          <a:ln w="222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n>
                <a:solidFill>
                  <a:srgbClr val="C00000"/>
                </a:solidFill>
              </a:ln>
            </a:endParaRPr>
          </a:p>
        </p:txBody>
      </p:sp>
      <p:sp>
        <p:nvSpPr>
          <p:cNvPr id="30" name="Rechteck 29">
            <a:extLst>
              <a:ext uri="{FF2B5EF4-FFF2-40B4-BE49-F238E27FC236}">
                <a16:creationId xmlns:a16="http://schemas.microsoft.com/office/drawing/2014/main" id="{3C51491C-424F-5626-5C13-1FE0833BA27B}"/>
              </a:ext>
            </a:extLst>
          </p:cNvPr>
          <p:cNvSpPr/>
          <p:nvPr/>
        </p:nvSpPr>
        <p:spPr>
          <a:xfrm>
            <a:off x="1714500" y="4211615"/>
            <a:ext cx="176074" cy="142200"/>
          </a:xfrm>
          <a:prstGeom prst="rect">
            <a:avLst/>
          </a:prstGeom>
          <a:noFill/>
          <a:ln w="222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n>
                <a:solidFill>
                  <a:srgbClr val="C00000"/>
                </a:solidFill>
              </a:ln>
            </a:endParaRPr>
          </a:p>
        </p:txBody>
      </p:sp>
      <p:pic>
        <p:nvPicPr>
          <p:cNvPr id="35" name="Grafik 34" descr="Ein Bild, das Text, Screenshot, Schrift enthält.&#10;&#10;Automatisch generierte Beschreibung">
            <a:extLst>
              <a:ext uri="{FF2B5EF4-FFF2-40B4-BE49-F238E27FC236}">
                <a16:creationId xmlns:a16="http://schemas.microsoft.com/office/drawing/2014/main" id="{A7E32F18-2AB8-0178-89E7-94DACF6742E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4527" y="3800304"/>
            <a:ext cx="1814671" cy="1174482"/>
          </a:xfrm>
          <a:prstGeom prst="rect">
            <a:avLst/>
          </a:prstGeom>
        </p:spPr>
      </p:pic>
      <p:sp>
        <p:nvSpPr>
          <p:cNvPr id="36" name="Rechteck 35">
            <a:extLst>
              <a:ext uri="{FF2B5EF4-FFF2-40B4-BE49-F238E27FC236}">
                <a16:creationId xmlns:a16="http://schemas.microsoft.com/office/drawing/2014/main" id="{11BB2E4C-C819-51E9-6BE8-A1C650E2902B}"/>
              </a:ext>
            </a:extLst>
          </p:cNvPr>
          <p:cNvSpPr/>
          <p:nvPr/>
        </p:nvSpPr>
        <p:spPr>
          <a:xfrm>
            <a:off x="4172798" y="4561027"/>
            <a:ext cx="1600200" cy="266699"/>
          </a:xfrm>
          <a:prstGeom prst="rect">
            <a:avLst/>
          </a:prstGeom>
          <a:noFill/>
          <a:ln w="222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n>
                <a:solidFill>
                  <a:srgbClr val="C00000"/>
                </a:solidFill>
              </a:ln>
            </a:endParaRPr>
          </a:p>
        </p:txBody>
      </p:sp>
      <p:pic>
        <p:nvPicPr>
          <p:cNvPr id="37" name="Grafik 36" descr="Ein Bild, das Text, Screenshot, Schrift, weiß enthält.&#10;&#10;Automatisch generierte Beschreibung">
            <a:extLst>
              <a:ext uri="{FF2B5EF4-FFF2-40B4-BE49-F238E27FC236}">
                <a16:creationId xmlns:a16="http://schemas.microsoft.com/office/drawing/2014/main" id="{9845199E-D913-95D2-6032-956286B35AB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5248" y="5144122"/>
            <a:ext cx="1784524" cy="1120858"/>
          </a:xfrm>
          <a:prstGeom prst="rect">
            <a:avLst/>
          </a:prstGeom>
        </p:spPr>
      </p:pic>
      <p:sp>
        <p:nvSpPr>
          <p:cNvPr id="39" name="Kotak Teks 3">
            <a:extLst>
              <a:ext uri="{FF2B5EF4-FFF2-40B4-BE49-F238E27FC236}">
                <a16:creationId xmlns:a16="http://schemas.microsoft.com/office/drawing/2014/main" id="{5E9FCB07-5B7B-D4DA-96E7-66D69F670515}"/>
              </a:ext>
            </a:extLst>
          </p:cNvPr>
          <p:cNvSpPr txBox="1"/>
          <p:nvPr/>
        </p:nvSpPr>
        <p:spPr>
          <a:xfrm>
            <a:off x="3945728" y="3434552"/>
            <a:ext cx="323849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>
                <a:solidFill>
                  <a:srgbClr val="020D82"/>
                </a:solidFill>
                <a:latin typeface="Poppins SemiBold" panose="00000700000000000000" pitchFamily="50" charset="0"/>
                <a:ea typeface="Roboto" panose="02000000000000000000" pitchFamily="2" charset="0"/>
                <a:cs typeface="Poppins SemiBold" panose="00000700000000000000" pitchFamily="50" charset="0"/>
              </a:rPr>
              <a:t>5. Export kontrollieren.</a:t>
            </a:r>
          </a:p>
        </p:txBody>
      </p:sp>
      <p:cxnSp>
        <p:nvCxnSpPr>
          <p:cNvPr id="40" name="Straight Connector 6">
            <a:extLst>
              <a:ext uri="{FF2B5EF4-FFF2-40B4-BE49-F238E27FC236}">
                <a16:creationId xmlns:a16="http://schemas.microsoft.com/office/drawing/2014/main" id="{7B951A42-FF3D-A4C2-1B83-C5FD509ECD45}"/>
              </a:ext>
            </a:extLst>
          </p:cNvPr>
          <p:cNvCxnSpPr>
            <a:cxnSpLocks/>
          </p:cNvCxnSpPr>
          <p:nvPr/>
        </p:nvCxnSpPr>
        <p:spPr>
          <a:xfrm>
            <a:off x="4034527" y="3396451"/>
            <a:ext cx="216000" cy="0"/>
          </a:xfrm>
          <a:prstGeom prst="line">
            <a:avLst/>
          </a:prstGeom>
          <a:ln w="22225">
            <a:solidFill>
              <a:srgbClr val="FF13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hteck 40">
            <a:extLst>
              <a:ext uri="{FF2B5EF4-FFF2-40B4-BE49-F238E27FC236}">
                <a16:creationId xmlns:a16="http://schemas.microsoft.com/office/drawing/2014/main" id="{C6E47337-52F6-DAAA-A7E0-3247CA578460}"/>
              </a:ext>
            </a:extLst>
          </p:cNvPr>
          <p:cNvSpPr/>
          <p:nvPr/>
        </p:nvSpPr>
        <p:spPr>
          <a:xfrm>
            <a:off x="5625908" y="5162746"/>
            <a:ext cx="135286" cy="211733"/>
          </a:xfrm>
          <a:prstGeom prst="rect">
            <a:avLst/>
          </a:prstGeom>
          <a:noFill/>
          <a:ln w="222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n>
                <a:solidFill>
                  <a:srgbClr val="C00000"/>
                </a:solidFill>
              </a:ln>
            </a:endParaRPr>
          </a:p>
        </p:txBody>
      </p:sp>
      <p:sp>
        <p:nvSpPr>
          <p:cNvPr id="43" name="Kotak Teks 4">
            <a:extLst>
              <a:ext uri="{FF2B5EF4-FFF2-40B4-BE49-F238E27FC236}">
                <a16:creationId xmlns:a16="http://schemas.microsoft.com/office/drawing/2014/main" id="{B13F0C5D-5C55-D6A0-214C-4C996544F8A5}"/>
              </a:ext>
            </a:extLst>
          </p:cNvPr>
          <p:cNvSpPr txBox="1"/>
          <p:nvPr/>
        </p:nvSpPr>
        <p:spPr>
          <a:xfrm>
            <a:off x="5863537" y="3765361"/>
            <a:ext cx="1846326" cy="10347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14000"/>
              </a:lnSpc>
            </a:pPr>
            <a:r>
              <a:rPr lang="de-DE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Light"/>
                <a:cs typeface="Poppins Light"/>
              </a:rPr>
              <a:t>Wenn Sie länger über dem Button „Dokument exportieren“ verweilen, können Sie den Namen der zu exportierenden Datei anpassen. </a:t>
            </a:r>
          </a:p>
        </p:txBody>
      </p:sp>
      <p:sp>
        <p:nvSpPr>
          <p:cNvPr id="44" name="Kotak Teks 4">
            <a:extLst>
              <a:ext uri="{FF2B5EF4-FFF2-40B4-BE49-F238E27FC236}">
                <a16:creationId xmlns:a16="http://schemas.microsoft.com/office/drawing/2014/main" id="{906B642A-CECC-3A9F-468A-7517ADFF710D}"/>
              </a:ext>
            </a:extLst>
          </p:cNvPr>
          <p:cNvSpPr txBox="1"/>
          <p:nvPr/>
        </p:nvSpPr>
        <p:spPr>
          <a:xfrm>
            <a:off x="5849197" y="5096966"/>
            <a:ext cx="1961303" cy="119257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14000"/>
              </a:lnSpc>
            </a:pPr>
            <a:r>
              <a:rPr lang="de-DE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Light"/>
                <a:cs typeface="Poppins Light"/>
              </a:rPr>
              <a:t>Über die drei Punkte können Sie noch weitere Exportfunktionen einblenden. So können Sie zum Beispiel nur die Antworten exportieren oder den Inhalt des Dokuments in die Zwischenablage kopieren.</a:t>
            </a:r>
          </a:p>
        </p:txBody>
      </p:sp>
      <p:pic>
        <p:nvPicPr>
          <p:cNvPr id="45" name="Grafik 44" descr="Ein Bild, das Text, Screenshot, Software, Computer enthält.&#10;&#10;Automatisch generierte Beschreibung">
            <a:extLst>
              <a:ext uri="{FF2B5EF4-FFF2-40B4-BE49-F238E27FC236}">
                <a16:creationId xmlns:a16="http://schemas.microsoft.com/office/drawing/2014/main" id="{EE587BE2-34E6-88D1-A949-2BE982A2EDA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45"/>
          <a:stretch/>
        </p:blipFill>
        <p:spPr>
          <a:xfrm>
            <a:off x="8115236" y="3739201"/>
            <a:ext cx="1498850" cy="2191118"/>
          </a:xfrm>
          <a:prstGeom prst="rect">
            <a:avLst/>
          </a:prstGeom>
        </p:spPr>
      </p:pic>
      <p:sp>
        <p:nvSpPr>
          <p:cNvPr id="46" name="Rechteck 45">
            <a:extLst>
              <a:ext uri="{FF2B5EF4-FFF2-40B4-BE49-F238E27FC236}">
                <a16:creationId xmlns:a16="http://schemas.microsoft.com/office/drawing/2014/main" id="{CB8D4FD7-89AC-EDB3-A5C7-74BB068B166D}"/>
              </a:ext>
            </a:extLst>
          </p:cNvPr>
          <p:cNvSpPr/>
          <p:nvPr/>
        </p:nvSpPr>
        <p:spPr>
          <a:xfrm>
            <a:off x="8115236" y="5511859"/>
            <a:ext cx="1498851" cy="431741"/>
          </a:xfrm>
          <a:prstGeom prst="rect">
            <a:avLst/>
          </a:prstGeom>
          <a:noFill/>
          <a:ln w="222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n>
                <a:solidFill>
                  <a:srgbClr val="C00000"/>
                </a:solidFill>
              </a:ln>
            </a:endParaRPr>
          </a:p>
        </p:txBody>
      </p:sp>
      <p:sp>
        <p:nvSpPr>
          <p:cNvPr id="47" name="Kotak Teks 3">
            <a:extLst>
              <a:ext uri="{FF2B5EF4-FFF2-40B4-BE49-F238E27FC236}">
                <a16:creationId xmlns:a16="http://schemas.microsoft.com/office/drawing/2014/main" id="{5C08BCBE-357C-40E1-A5C7-90843410A0E1}"/>
              </a:ext>
            </a:extLst>
          </p:cNvPr>
          <p:cNvSpPr txBox="1"/>
          <p:nvPr/>
        </p:nvSpPr>
        <p:spPr>
          <a:xfrm>
            <a:off x="8045639" y="3429001"/>
            <a:ext cx="323849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>
                <a:solidFill>
                  <a:srgbClr val="020D82"/>
                </a:solidFill>
                <a:latin typeface="Poppins SemiBold" panose="00000700000000000000" pitchFamily="50" charset="0"/>
                <a:ea typeface="Roboto" panose="02000000000000000000" pitchFamily="2" charset="0"/>
                <a:cs typeface="Poppins SemiBold" panose="00000700000000000000" pitchFamily="50" charset="0"/>
              </a:rPr>
              <a:t>6. Antworten importieren.</a:t>
            </a:r>
          </a:p>
        </p:txBody>
      </p:sp>
      <p:cxnSp>
        <p:nvCxnSpPr>
          <p:cNvPr id="48" name="Straight Connector 6">
            <a:extLst>
              <a:ext uri="{FF2B5EF4-FFF2-40B4-BE49-F238E27FC236}">
                <a16:creationId xmlns:a16="http://schemas.microsoft.com/office/drawing/2014/main" id="{F6B49D97-B7B0-4A0D-D62C-9CF0FE6A54A6}"/>
              </a:ext>
            </a:extLst>
          </p:cNvPr>
          <p:cNvCxnSpPr>
            <a:cxnSpLocks/>
          </p:cNvCxnSpPr>
          <p:nvPr/>
        </p:nvCxnSpPr>
        <p:spPr>
          <a:xfrm>
            <a:off x="8134438" y="3390900"/>
            <a:ext cx="216000" cy="0"/>
          </a:xfrm>
          <a:prstGeom prst="line">
            <a:avLst/>
          </a:prstGeom>
          <a:ln w="22225">
            <a:solidFill>
              <a:srgbClr val="FF13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Kotak Teks 4">
            <a:extLst>
              <a:ext uri="{FF2B5EF4-FFF2-40B4-BE49-F238E27FC236}">
                <a16:creationId xmlns:a16="http://schemas.microsoft.com/office/drawing/2014/main" id="{493BB307-3E82-0DE4-9DE1-1FE289A8F177}"/>
              </a:ext>
            </a:extLst>
          </p:cNvPr>
          <p:cNvSpPr txBox="1"/>
          <p:nvPr/>
        </p:nvSpPr>
        <p:spPr>
          <a:xfrm>
            <a:off x="9689553" y="3764259"/>
            <a:ext cx="2342109" cy="22936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14000"/>
              </a:lnSpc>
              <a:spcBef>
                <a:spcPts val="600"/>
              </a:spcBef>
            </a:pPr>
            <a:r>
              <a:rPr lang="de-DE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Light"/>
                <a:cs typeface="Poppins Light"/>
              </a:rPr>
              <a:t>Wenn Sie bereits ein Dokument mit Daten erstellt haben, die Sie wiederverwenden möchten, können Sie Antworten importieren. </a:t>
            </a:r>
          </a:p>
          <a:p>
            <a:pPr>
              <a:lnSpc>
                <a:spcPct val="114000"/>
              </a:lnSpc>
              <a:spcBef>
                <a:spcPts val="600"/>
              </a:spcBef>
            </a:pPr>
            <a:r>
              <a:rPr lang="de-DE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Light"/>
                <a:cs typeface="Poppins Light"/>
              </a:rPr>
              <a:t>Dafür können Sie entweder ein exportiertes Word-Dokument oder die Antworten im CSV- bzw. JSON-Format hochladen. Klicken Sie einfach auf „Antworten importieren“ und wählen Sie die gewünschte Datei aus. </a:t>
            </a:r>
          </a:p>
          <a:p>
            <a:pPr>
              <a:lnSpc>
                <a:spcPct val="114000"/>
              </a:lnSpc>
              <a:spcBef>
                <a:spcPts val="600"/>
              </a:spcBef>
            </a:pPr>
            <a:r>
              <a:rPr lang="de-DE" sz="9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Light"/>
                <a:cs typeface="Poppins Light"/>
              </a:rPr>
              <a:t>Achtung! </a:t>
            </a:r>
            <a:r>
              <a:rPr lang="de-DE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Poppins Light"/>
                <a:cs typeface="Poppins Light"/>
              </a:rPr>
              <a:t>Sie können nur Antworten importieren, die beim Verwenden derselben Vorlage entstanden sind.</a:t>
            </a:r>
            <a:endParaRPr lang="de-DE" sz="900" b="1" dirty="0">
              <a:solidFill>
                <a:schemeClr val="tx1">
                  <a:lumMod val="75000"/>
                  <a:lumOff val="25000"/>
                </a:schemeClr>
              </a:solidFill>
              <a:latin typeface="Poppins Light"/>
              <a:cs typeface="Poppins Light"/>
            </a:endParaRPr>
          </a:p>
        </p:txBody>
      </p:sp>
      <p:sp>
        <p:nvSpPr>
          <p:cNvPr id="51" name="Kotak Teks 3">
            <a:extLst>
              <a:ext uri="{FF2B5EF4-FFF2-40B4-BE49-F238E27FC236}">
                <a16:creationId xmlns:a16="http://schemas.microsoft.com/office/drawing/2014/main" id="{8B28EEE8-9D62-4006-122A-4C04EAE3E85E}"/>
              </a:ext>
            </a:extLst>
          </p:cNvPr>
          <p:cNvSpPr txBox="1"/>
          <p:nvPr/>
        </p:nvSpPr>
        <p:spPr>
          <a:xfrm>
            <a:off x="3618624" y="747"/>
            <a:ext cx="4954751" cy="5004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</a:pPr>
            <a:r>
              <a:rPr lang="de-DE" sz="2400" dirty="0">
                <a:solidFill>
                  <a:srgbClr val="182572"/>
                </a:solidFill>
                <a:latin typeface="Poppins" pitchFamily="2" charset="77"/>
                <a:ea typeface="Roboto" panose="02000000000000000000" pitchFamily="2" charset="0"/>
                <a:cs typeface="Poppins" pitchFamily="2" charset="77"/>
              </a:rPr>
              <a:t>Cheat Sheet - Publikationen</a:t>
            </a:r>
          </a:p>
        </p:txBody>
      </p:sp>
    </p:spTree>
    <p:extLst>
      <p:ext uri="{BB962C8B-B14F-4D97-AF65-F5344CB8AC3E}">
        <p14:creationId xmlns:p14="http://schemas.microsoft.com/office/powerpoint/2010/main" val="16984662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D0FEDD175D07E049A1C518FBAFD8A67D" ma:contentTypeVersion="11" ma:contentTypeDescription="Ein neues Dokument erstellen." ma:contentTypeScope="" ma:versionID="edcb51e7d16d4a79bd825fd592c109e7">
  <xsd:schema xmlns:xsd="http://www.w3.org/2001/XMLSchema" xmlns:xs="http://www.w3.org/2001/XMLSchema" xmlns:p="http://schemas.microsoft.com/office/2006/metadata/properties" xmlns:ns2="f519a31e-4c0e-4f59-b04f-1ec352f42cfa" xmlns:ns3="d22d03c4-1db0-48f4-910a-e0171c5724ee" targetNamespace="http://schemas.microsoft.com/office/2006/metadata/properties" ma:root="true" ma:fieldsID="4b3e30a6442657b794cbe411dd7e5c52" ns2:_="" ns3:_="">
    <xsd:import namespace="f519a31e-4c0e-4f59-b04f-1ec352f42cfa"/>
    <xsd:import namespace="d22d03c4-1db0-48f4-910a-e0171c5724e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19a31e-4c0e-4f59-b04f-1ec352f42cf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22d03c4-1db0-48f4-910a-e0171c5724ee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5DC7C75-665B-409E-9783-BBD07DCE53C9}">
  <ds:schemaRefs>
    <ds:schemaRef ds:uri="http://schemas.microsoft.com/office/2006/metadata/properties"/>
    <ds:schemaRef ds:uri="f519a31e-4c0e-4f59-b04f-1ec352f42cfa"/>
    <ds:schemaRef ds:uri="http://www.w3.org/XML/1998/namespace"/>
    <ds:schemaRef ds:uri="http://purl.org/dc/terms/"/>
    <ds:schemaRef ds:uri="http://purl.org/dc/elements/1.1/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d22d03c4-1db0-48f4-910a-e0171c5724e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FA4271A1-B850-400C-90E3-26806CCB260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9521514-E6DC-4F2D-B399-5DD1522C8E5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519a31e-4c0e-4f59-b04f-1ec352f42cfa"/>
    <ds:schemaRef ds:uri="d22d03c4-1db0-48f4-910a-e0171c5724e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328</Words>
  <Application>Microsoft Macintosh PowerPoint</Application>
  <PresentationFormat>Breitbild</PresentationFormat>
  <Paragraphs>19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8" baseType="lpstr">
      <vt:lpstr>Poppins Light</vt:lpstr>
      <vt:lpstr>Calibri Light</vt:lpstr>
      <vt:lpstr>Poppins</vt:lpstr>
      <vt:lpstr>Arial</vt:lpstr>
      <vt:lpstr>Poppins SemiBold</vt:lpstr>
      <vt:lpstr>Calibri</vt:lpstr>
      <vt:lpstr>Office Theme</vt:lpstr>
      <vt:lpstr>PowerPoint-Präsentation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cp:keywords/>
  <dc:description/>
  <cp:lastModifiedBy>Gabriel Gutzmann</cp:lastModifiedBy>
  <cp:revision>11</cp:revision>
  <cp:lastPrinted>2022-04-29T14:44:19Z</cp:lastPrinted>
  <dcterms:created xsi:type="dcterms:W3CDTF">2021-05-31T17:40:31Z</dcterms:created>
  <dcterms:modified xsi:type="dcterms:W3CDTF">2024-11-12T11:18:16Z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0x010100D0FEDD175D07E049A1C518FBAFD8A67D</vt:lpwstr>
  </property>
</Properties>
</file>