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666" r:id="rId5"/>
  </p:sldIdLst>
  <p:sldSz cx="12192000" cy="6858000"/>
  <p:notesSz cx="6858000" cy="9144000"/>
  <p:embeddedFontLst>
    <p:embeddedFont>
      <p:font typeface="Poppins" pitchFamily="2" charset="77"/>
      <p:regular r:id=""/>
      <p:bold r:id=""/>
      <p:italic r:id=""/>
      <p:boldItalic r:id=""/>
    </p:embeddedFont>
    <p:embeddedFont>
      <p:font typeface="Poppins Light" panose="020B0604020202020204" pitchFamily="34" charset="0"/>
      <p:regular r:id=""/>
      <p:italic r:id=""/>
    </p:embeddedFont>
    <p:embeddedFont>
      <p:font typeface="Poppins SemiBold" panose="020B0604020202020204" pitchFamily="34" charset="0"/>
      <p:regular r:id=""/>
      <p:bold r:id=""/>
      <p:italic r:id=""/>
      <p:boldItalic r:id="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pos="7296" userDrawn="1">
          <p15:clr>
            <a:srgbClr val="A4A3A4"/>
          </p15:clr>
        </p15:guide>
        <p15:guide id="5" orient="horz" pos="432" userDrawn="1">
          <p15:clr>
            <a:srgbClr val="A4A3A4"/>
          </p15:clr>
        </p15:guide>
        <p15:guide id="6" orient="horz" pos="38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da Medrano" initials="LM" lastIdx="3" clrIdx="0">
    <p:extLst>
      <p:ext uri="{19B8F6BF-5375-455C-9EA6-DF929625EA0E}">
        <p15:presenceInfo xmlns:p15="http://schemas.microsoft.com/office/powerpoint/2012/main" userId="Leda Medr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C0FA"/>
    <a:srgbClr val="182572"/>
    <a:srgbClr val="0104DF"/>
    <a:srgbClr val="EA40E8"/>
    <a:srgbClr val="CACACA"/>
    <a:srgbClr val="FAFBFD"/>
    <a:srgbClr val="4472C4"/>
    <a:srgbClr val="050F4C"/>
    <a:srgbClr val="3F3D56"/>
    <a:srgbClr val="484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06" autoAdjust="0"/>
    <p:restoredTop sz="96327" autoAdjust="0"/>
  </p:normalViewPr>
  <p:slideViewPr>
    <p:cSldViewPr snapToObjects="1" showGuides="1">
      <p:cViewPr>
        <p:scale>
          <a:sx n="109" d="100"/>
          <a:sy n="109" d="100"/>
        </p:scale>
        <p:origin x="416" y="896"/>
      </p:cViewPr>
      <p:guideLst>
        <p:guide orient="horz" pos="2160"/>
        <p:guide pos="3840"/>
        <p:guide pos="384"/>
        <p:guide pos="7296"/>
        <p:guide orient="horz" pos="432"/>
        <p:guide orient="horz" pos="3888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4A69D-FA99-CE4B-A515-D3854D19B808}" type="datetimeFigureOut">
              <a:rPr lang="de-DE" smtClean="0"/>
              <a:t>12.11.24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F2A91-7E26-7344-96E4-79B818163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766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6C491-4600-7846-3968-ADCE0E5D2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D6691BB-1B28-362D-8E0D-23C530A7B2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CE153AE-ACAA-636F-C299-25A663910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907FD7-8DC7-8175-349D-B7066442C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F2A91-7E26-7344-96E4-79B8181637E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1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59A1A-DA45-4648-894F-21A6D6135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DB611-6568-4295-BE37-764C583CC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B44AE-CAEF-4B9C-8821-4D7DED75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79576-ACB6-4F84-A090-1714AE22B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A42A1-7C99-4E18-8920-3D6DDE1C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74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7382-5784-4C4B-BA55-E0F8FFBC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0C26-1F41-45CE-96BD-49484A5BC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8D5C9-53AC-4182-A141-66BCD29C8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37898-B6FB-4DBF-B3EF-25A4B3D60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6EAFB-481E-41C2-84DE-366C1F32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2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24EBE-A50E-426C-A30C-DB36526E0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9777C-5882-43C2-9FCF-04C974DDD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3CD88-4BD7-4568-9736-F175A8BD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BD53C-987B-4191-B593-B3CD3CB4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23EF3-073F-4A1B-82BA-56773F51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1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7067C-3D52-4AA2-A6BA-87437D080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5970C-8415-422C-A031-8D70564710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74137-0A5A-4E6D-B193-C15525EE0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1F458-822C-4F33-B0DA-E1B054D8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AD3D0-1A3E-485C-9D65-9AF8AF7AB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F892-0059-48FD-8850-22F680D07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5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F5A17-69C0-43C3-8B76-C98C01355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F1BAF-4712-497A-9F51-D41638EA3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34B0E-7A3E-4E9A-B6DA-EF982B2FE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D4BC71-A8D8-4AB6-8D48-27131EF3ED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A8FF9-AEFA-4DA3-ACFA-BF637E2D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8B782E-A726-4CF7-901A-804DBDB72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C773CA-7F5B-4CE1-B9EE-B36199D4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3C3243-1E63-463C-BBB2-452D87DD5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3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13B1F-58EB-4BA9-A9DD-87FA15BD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CEE14-A71A-4A8F-8E10-B6C0CC849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3551F4-AD45-46F1-BE44-DC39F2F1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D9577-4F1C-4B82-B4C4-BFE317D8D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9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70337C-86E4-4734-952E-3D9517B2B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4DCA2-F2B0-451C-B623-C348A608C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82348-C6DB-4033-9ACB-3C647E86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7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F2C58-35A7-457C-8619-AE597D66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226AD-0338-43A3-AB23-6A8FFEB3F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5628F-25CA-4AF1-9F38-6370D9A7E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D9E15-8531-45E2-8000-22553318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72878-F7F1-4CB1-AA07-F94D9D89B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4078A-6C0C-4AFA-8F77-AE62377BB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5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4C0A-F6BD-449E-B613-92D61D4B5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A1D711-BDE6-42BF-9D35-0DCB37A9A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64546-B305-40B4-93F9-E4BD757D2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DFB2D-2CFE-4AD4-89B4-E4D98D47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71B5E-040F-4486-B02B-FFEC12E75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64AC61-3B8E-405B-B417-EF98BD34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6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52E76-D6D6-46B8-AE89-29CCD5CE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10F42-8E2A-4D8B-98A9-1069551EA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CAC61-7B72-4BAD-B15B-E9258F9D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907F9-2016-4288-8AED-282DA7EC6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BEAE2-6DE7-4845-BC8B-4D225084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1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A0D64D-C740-463A-8DA9-233E1FFD0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AC210-A554-467E-9E6E-E67C9B9AD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AD179-51E7-4B08-B3CF-9BD2A57CC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051BD-4B1A-4855-9ABB-646EF0A8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79DB3-8EBC-42E6-A8D8-8FEA8E2C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26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U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entuk Bebas: Bentuk 10">
            <a:extLst>
              <a:ext uri="{FF2B5EF4-FFF2-40B4-BE49-F238E27FC236}">
                <a16:creationId xmlns:a16="http://schemas.microsoft.com/office/drawing/2014/main" id="{1A5F62D9-056B-498A-880B-567CB5131967}"/>
              </a:ext>
            </a:extLst>
          </p:cNvPr>
          <p:cNvSpPr/>
          <p:nvPr userDrawn="1"/>
        </p:nvSpPr>
        <p:spPr>
          <a:xfrm>
            <a:off x="1" y="1"/>
            <a:ext cx="2856185" cy="2740527"/>
          </a:xfrm>
          <a:custGeom>
            <a:avLst/>
            <a:gdLst>
              <a:gd name="connsiteX0" fmla="*/ 1485923 w 2856185"/>
              <a:gd name="connsiteY0" fmla="*/ 0 h 2740527"/>
              <a:gd name="connsiteX1" fmla="*/ 2856185 w 2856185"/>
              <a:gd name="connsiteY1" fmla="*/ 0 h 2740527"/>
              <a:gd name="connsiteX2" fmla="*/ 115658 w 2856185"/>
              <a:gd name="connsiteY2" fmla="*/ 2740527 h 2740527"/>
              <a:gd name="connsiteX3" fmla="*/ 0 w 2856185"/>
              <a:gd name="connsiteY3" fmla="*/ 2734687 h 2740527"/>
              <a:gd name="connsiteX4" fmla="*/ 0 w 2856185"/>
              <a:gd name="connsiteY4" fmla="*/ 1364424 h 2740527"/>
              <a:gd name="connsiteX5" fmla="*/ 115659 w 2856185"/>
              <a:gd name="connsiteY5" fmla="*/ 1370264 h 2740527"/>
              <a:gd name="connsiteX6" fmla="*/ 1485923 w 2856185"/>
              <a:gd name="connsiteY6" fmla="*/ 0 h 2740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6185" h="2740527">
                <a:moveTo>
                  <a:pt x="1485923" y="0"/>
                </a:moveTo>
                <a:lnTo>
                  <a:pt x="2856185" y="0"/>
                </a:lnTo>
                <a:cubicBezTo>
                  <a:pt x="2856185" y="1513551"/>
                  <a:pt x="1629209" y="2740527"/>
                  <a:pt x="115658" y="2740527"/>
                </a:cubicBezTo>
                <a:lnTo>
                  <a:pt x="0" y="2734687"/>
                </a:lnTo>
                <a:lnTo>
                  <a:pt x="0" y="1364424"/>
                </a:lnTo>
                <a:lnTo>
                  <a:pt x="115659" y="1370264"/>
                </a:lnTo>
                <a:cubicBezTo>
                  <a:pt x="872435" y="1370264"/>
                  <a:pt x="1485923" y="756776"/>
                  <a:pt x="1485923" y="0"/>
                </a:cubicBezTo>
                <a:close/>
              </a:path>
            </a:pathLst>
          </a:custGeom>
          <a:gradFill flip="none" rotWithShape="1">
            <a:gsLst>
              <a:gs pos="0">
                <a:srgbClr val="F9FAFD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 w="34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ID"/>
          </a:p>
        </p:txBody>
      </p:sp>
      <p:sp>
        <p:nvSpPr>
          <p:cNvPr id="9" name="Bentuk Bebas: Bentuk 8">
            <a:extLst>
              <a:ext uri="{FF2B5EF4-FFF2-40B4-BE49-F238E27FC236}">
                <a16:creationId xmlns:a16="http://schemas.microsoft.com/office/drawing/2014/main" id="{01E29701-B234-4820-8A69-329470823AF5}"/>
              </a:ext>
            </a:extLst>
          </p:cNvPr>
          <p:cNvSpPr/>
          <p:nvPr userDrawn="1"/>
        </p:nvSpPr>
        <p:spPr>
          <a:xfrm rot="18762941">
            <a:off x="-1575811" y="-1213619"/>
            <a:ext cx="7328124" cy="4622643"/>
          </a:xfrm>
          <a:custGeom>
            <a:avLst/>
            <a:gdLst>
              <a:gd name="connsiteX0" fmla="*/ 0 w 7328124"/>
              <a:gd name="connsiteY0" fmla="*/ 2827310 h 4622643"/>
              <a:gd name="connsiteX1" fmla="*/ 3067650 w 7328124"/>
              <a:gd name="connsiteY1" fmla="*/ 0 h 4622643"/>
              <a:gd name="connsiteX2" fmla="*/ 7328124 w 7328124"/>
              <a:gd name="connsiteY2" fmla="*/ 4622643 h 4622643"/>
              <a:gd name="connsiteX3" fmla="*/ 625485 w 7328124"/>
              <a:gd name="connsiteY3" fmla="*/ 4622643 h 4622643"/>
              <a:gd name="connsiteX4" fmla="*/ 0 w 7328124"/>
              <a:gd name="connsiteY4" fmla="*/ 3997158 h 462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8124" h="4622643">
                <a:moveTo>
                  <a:pt x="0" y="2827310"/>
                </a:moveTo>
                <a:lnTo>
                  <a:pt x="3067650" y="0"/>
                </a:lnTo>
                <a:lnTo>
                  <a:pt x="7328124" y="4622643"/>
                </a:lnTo>
                <a:lnTo>
                  <a:pt x="625485" y="4622643"/>
                </a:lnTo>
                <a:cubicBezTo>
                  <a:pt x="280039" y="4622643"/>
                  <a:pt x="1" y="4342604"/>
                  <a:pt x="0" y="3997158"/>
                </a:cubicBezTo>
                <a:close/>
              </a:path>
            </a:pathLst>
          </a:custGeom>
          <a:gradFill flip="none" rotWithShape="1">
            <a:gsLst>
              <a:gs pos="0">
                <a:srgbClr val="020D82"/>
              </a:gs>
              <a:gs pos="100000">
                <a:srgbClr val="0104DF"/>
              </a:gs>
            </a:gsLst>
            <a:lin ang="16200000" scaled="1"/>
            <a:tileRect/>
          </a:gradFill>
          <a:ln w="343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220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899585-F480-46B5-A317-638DF140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2942E-1551-4A75-97AA-2224FCC87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AB027-F2A4-4032-A68C-EADFD8FE4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65BC7-EAAE-4827-A5AE-3D10C51C5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C84B5-17BB-4B37-BEB5-75C88C669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5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234E3-D172-6AD4-0BA0-9E728C974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0ED55A67-10C5-F2FA-C4CB-C31A5607B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639936"/>
              </p:ext>
            </p:extLst>
          </p:nvPr>
        </p:nvGraphicFramePr>
        <p:xfrm>
          <a:off x="0" y="0"/>
          <a:ext cx="12192001" cy="691911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805147">
                  <a:extLst>
                    <a:ext uri="{9D8B030D-6E8A-4147-A177-3AD203B41FA5}">
                      <a16:colId xmlns:a16="http://schemas.microsoft.com/office/drawing/2014/main" val="2259369"/>
                    </a:ext>
                  </a:extLst>
                </a:gridCol>
                <a:gridCol w="4081553">
                  <a:extLst>
                    <a:ext uri="{9D8B030D-6E8A-4147-A177-3AD203B41FA5}">
                      <a16:colId xmlns:a16="http://schemas.microsoft.com/office/drawing/2014/main" val="1303751965"/>
                    </a:ext>
                  </a:extLst>
                </a:gridCol>
                <a:gridCol w="4305301">
                  <a:extLst>
                    <a:ext uri="{9D8B030D-6E8A-4147-A177-3AD203B41FA5}">
                      <a16:colId xmlns:a16="http://schemas.microsoft.com/office/drawing/2014/main" val="3779241211"/>
                    </a:ext>
                  </a:extLst>
                </a:gridCol>
              </a:tblGrid>
              <a:tr h="632610">
                <a:tc gridSpan="3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82571"/>
                  </a:ext>
                </a:extLst>
              </a:tr>
              <a:tr h="270510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20397"/>
                  </a:ext>
                </a:extLst>
              </a:tr>
              <a:tr h="358140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00528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CA5876EE-BE7C-544D-F2C9-12D0784438B0}"/>
              </a:ext>
            </a:extLst>
          </p:cNvPr>
          <p:cNvSpPr>
            <a:spLocks/>
          </p:cNvSpPr>
          <p:nvPr/>
        </p:nvSpPr>
        <p:spPr bwMode="auto">
          <a:xfrm>
            <a:off x="8840076" y="7938"/>
            <a:ext cx="1897062" cy="6856411"/>
          </a:xfrm>
          <a:custGeom>
            <a:avLst/>
            <a:gdLst>
              <a:gd name="T0" fmla="*/ 319 w 332"/>
              <a:gd name="T1" fmla="*/ 679 h 1200"/>
              <a:gd name="T2" fmla="*/ 298 w 332"/>
              <a:gd name="T3" fmla="*/ 598 h 1200"/>
              <a:gd name="T4" fmla="*/ 296 w 332"/>
              <a:gd name="T5" fmla="*/ 594 h 1200"/>
              <a:gd name="T6" fmla="*/ 285 w 332"/>
              <a:gd name="T7" fmla="*/ 571 h 1200"/>
              <a:gd name="T8" fmla="*/ 157 w 332"/>
              <a:gd name="T9" fmla="*/ 404 h 1200"/>
              <a:gd name="T10" fmla="*/ 8 w 332"/>
              <a:gd name="T11" fmla="*/ 116 h 1200"/>
              <a:gd name="T12" fmla="*/ 35 w 332"/>
              <a:gd name="T13" fmla="*/ 0 h 1200"/>
              <a:gd name="T14" fmla="*/ 31 w 332"/>
              <a:gd name="T15" fmla="*/ 0 h 1200"/>
              <a:gd name="T16" fmla="*/ 4 w 332"/>
              <a:gd name="T17" fmla="*/ 116 h 1200"/>
              <a:gd name="T18" fmla="*/ 154 w 332"/>
              <a:gd name="T19" fmla="*/ 407 h 1200"/>
              <a:gd name="T20" fmla="*/ 280 w 332"/>
              <a:gd name="T21" fmla="*/ 571 h 1200"/>
              <a:gd name="T22" fmla="*/ 280 w 332"/>
              <a:gd name="T23" fmla="*/ 571 h 1200"/>
              <a:gd name="T24" fmla="*/ 280 w 332"/>
              <a:gd name="T25" fmla="*/ 571 h 1200"/>
              <a:gd name="T26" fmla="*/ 292 w 332"/>
              <a:gd name="T27" fmla="*/ 597 h 1200"/>
              <a:gd name="T28" fmla="*/ 293 w 332"/>
              <a:gd name="T29" fmla="*/ 598 h 1200"/>
              <a:gd name="T30" fmla="*/ 294 w 332"/>
              <a:gd name="T31" fmla="*/ 601 h 1200"/>
              <a:gd name="T32" fmla="*/ 294 w 332"/>
              <a:gd name="T33" fmla="*/ 601 h 1200"/>
              <a:gd name="T34" fmla="*/ 314 w 332"/>
              <a:gd name="T35" fmla="*/ 679 h 1200"/>
              <a:gd name="T36" fmla="*/ 193 w 332"/>
              <a:gd name="T37" fmla="*/ 921 h 1200"/>
              <a:gd name="T38" fmla="*/ 52 w 332"/>
              <a:gd name="T39" fmla="*/ 1185 h 1200"/>
              <a:gd name="T40" fmla="*/ 53 w 332"/>
              <a:gd name="T41" fmla="*/ 1200 h 1200"/>
              <a:gd name="T42" fmla="*/ 57 w 332"/>
              <a:gd name="T43" fmla="*/ 1200 h 1200"/>
              <a:gd name="T44" fmla="*/ 56 w 332"/>
              <a:gd name="T45" fmla="*/ 1185 h 1200"/>
              <a:gd name="T46" fmla="*/ 196 w 332"/>
              <a:gd name="T47" fmla="*/ 924 h 1200"/>
              <a:gd name="T48" fmla="*/ 319 w 332"/>
              <a:gd name="T49" fmla="*/ 679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1200">
                <a:moveTo>
                  <a:pt x="319" y="679"/>
                </a:moveTo>
                <a:cubicBezTo>
                  <a:pt x="315" y="650"/>
                  <a:pt x="308" y="623"/>
                  <a:pt x="298" y="598"/>
                </a:cubicBezTo>
                <a:cubicBezTo>
                  <a:pt x="297" y="597"/>
                  <a:pt x="297" y="596"/>
                  <a:pt x="296" y="594"/>
                </a:cubicBezTo>
                <a:cubicBezTo>
                  <a:pt x="293" y="586"/>
                  <a:pt x="289" y="578"/>
                  <a:pt x="285" y="571"/>
                </a:cubicBezTo>
                <a:cubicBezTo>
                  <a:pt x="254" y="507"/>
                  <a:pt x="205" y="455"/>
                  <a:pt x="157" y="404"/>
                </a:cubicBezTo>
                <a:cubicBezTo>
                  <a:pt x="78" y="320"/>
                  <a:pt x="4" y="241"/>
                  <a:pt x="8" y="116"/>
                </a:cubicBezTo>
                <a:cubicBezTo>
                  <a:pt x="10" y="77"/>
                  <a:pt x="19" y="38"/>
                  <a:pt x="3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5" y="38"/>
                  <a:pt x="6" y="77"/>
                  <a:pt x="4" y="116"/>
                </a:cubicBezTo>
                <a:cubicBezTo>
                  <a:pt x="0" y="242"/>
                  <a:pt x="74" y="322"/>
                  <a:pt x="154" y="407"/>
                </a:cubicBezTo>
                <a:cubicBezTo>
                  <a:pt x="201" y="457"/>
                  <a:pt x="248" y="509"/>
                  <a:pt x="280" y="571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84" y="580"/>
                  <a:pt x="289" y="588"/>
                  <a:pt x="292" y="597"/>
                </a:cubicBezTo>
                <a:cubicBezTo>
                  <a:pt x="292" y="597"/>
                  <a:pt x="293" y="598"/>
                  <a:pt x="293" y="598"/>
                </a:cubicBezTo>
                <a:cubicBezTo>
                  <a:pt x="293" y="599"/>
                  <a:pt x="294" y="600"/>
                  <a:pt x="294" y="601"/>
                </a:cubicBezTo>
                <a:cubicBezTo>
                  <a:pt x="294" y="601"/>
                  <a:pt x="294" y="601"/>
                  <a:pt x="294" y="601"/>
                </a:cubicBezTo>
                <a:cubicBezTo>
                  <a:pt x="304" y="626"/>
                  <a:pt x="311" y="651"/>
                  <a:pt x="314" y="679"/>
                </a:cubicBezTo>
                <a:cubicBezTo>
                  <a:pt x="328" y="784"/>
                  <a:pt x="263" y="850"/>
                  <a:pt x="193" y="921"/>
                </a:cubicBezTo>
                <a:cubicBezTo>
                  <a:pt x="124" y="992"/>
                  <a:pt x="51" y="1065"/>
                  <a:pt x="52" y="1185"/>
                </a:cubicBezTo>
                <a:cubicBezTo>
                  <a:pt x="52" y="1190"/>
                  <a:pt x="52" y="1195"/>
                  <a:pt x="53" y="1200"/>
                </a:cubicBezTo>
                <a:cubicBezTo>
                  <a:pt x="57" y="1200"/>
                  <a:pt x="57" y="1200"/>
                  <a:pt x="57" y="1200"/>
                </a:cubicBezTo>
                <a:cubicBezTo>
                  <a:pt x="56" y="1195"/>
                  <a:pt x="56" y="1190"/>
                  <a:pt x="56" y="1185"/>
                </a:cubicBezTo>
                <a:cubicBezTo>
                  <a:pt x="56" y="1067"/>
                  <a:pt x="127" y="994"/>
                  <a:pt x="196" y="924"/>
                </a:cubicBezTo>
                <a:cubicBezTo>
                  <a:pt x="266" y="852"/>
                  <a:pt x="332" y="785"/>
                  <a:pt x="319" y="679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3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noProof="0" dirty="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21E401B-F080-9F28-924A-45E557781C74}"/>
              </a:ext>
            </a:extLst>
          </p:cNvPr>
          <p:cNvSpPr/>
          <p:nvPr/>
        </p:nvSpPr>
        <p:spPr>
          <a:xfrm>
            <a:off x="10134820" y="6029529"/>
            <a:ext cx="2055538" cy="889581"/>
          </a:xfrm>
          <a:custGeom>
            <a:avLst/>
            <a:gdLst>
              <a:gd name="connsiteX0" fmla="*/ 0 w 7008427"/>
              <a:gd name="connsiteY0" fmla="*/ 8250308 h 8250308"/>
              <a:gd name="connsiteX1" fmla="*/ 38394 w 7008427"/>
              <a:gd name="connsiteY1" fmla="*/ 8056288 h 8250308"/>
              <a:gd name="connsiteX2" fmla="*/ 2555112 w 7008427"/>
              <a:gd name="connsiteY2" fmla="*/ 4852138 h 8250308"/>
              <a:gd name="connsiteX3" fmla="*/ 6789938 w 7008427"/>
              <a:gd name="connsiteY3" fmla="*/ 367845 h 8250308"/>
              <a:gd name="connsiteX4" fmla="*/ 7008427 w 7008427"/>
              <a:gd name="connsiteY4" fmla="*/ 0 h 8250308"/>
              <a:gd name="connsiteX5" fmla="*/ 7008427 w 7008427"/>
              <a:gd name="connsiteY5" fmla="*/ 8250308 h 825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8427" h="8250308">
                <a:moveTo>
                  <a:pt x="0" y="8250308"/>
                </a:moveTo>
                <a:lnTo>
                  <a:pt x="38394" y="8056288"/>
                </a:lnTo>
                <a:cubicBezTo>
                  <a:pt x="263824" y="7104622"/>
                  <a:pt x="1038256" y="6027824"/>
                  <a:pt x="2555112" y="4852138"/>
                </a:cubicBezTo>
                <a:cubicBezTo>
                  <a:pt x="4722049" y="3172586"/>
                  <a:pt x="5990643" y="1659293"/>
                  <a:pt x="6789938" y="367845"/>
                </a:cubicBezTo>
                <a:lnTo>
                  <a:pt x="7008427" y="0"/>
                </a:lnTo>
                <a:lnTo>
                  <a:pt x="7008427" y="8250308"/>
                </a:lnTo>
                <a:close/>
              </a:path>
            </a:pathLst>
          </a:custGeom>
          <a:gradFill>
            <a:gsLst>
              <a:gs pos="0">
                <a:srgbClr val="020D82"/>
              </a:gs>
              <a:gs pos="100000">
                <a:srgbClr val="0104DF"/>
              </a:gs>
            </a:gsLst>
            <a:lin ang="2700000" scaled="1"/>
          </a:gradFill>
          <a:ln w="34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>
              <a:solidFill>
                <a:schemeClr val="tx1"/>
              </a:solidFill>
            </a:endParaRPr>
          </a:p>
        </p:txBody>
      </p:sp>
      <p:sp>
        <p:nvSpPr>
          <p:cNvPr id="5" name="Kotak Teks 3">
            <a:extLst>
              <a:ext uri="{FF2B5EF4-FFF2-40B4-BE49-F238E27FC236}">
                <a16:creationId xmlns:a16="http://schemas.microsoft.com/office/drawing/2014/main" id="{03368B6F-11F7-2434-AE13-A53AEF016A30}"/>
              </a:ext>
            </a:extLst>
          </p:cNvPr>
          <p:cNvSpPr txBox="1"/>
          <p:nvPr/>
        </p:nvSpPr>
        <p:spPr>
          <a:xfrm>
            <a:off x="76200" y="779859"/>
            <a:ext cx="32384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1. Click on the red marked link of the template you want to use.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8FB7519-D4F1-0532-6EF5-B70D6C61FB69}"/>
              </a:ext>
            </a:extLst>
          </p:cNvPr>
          <p:cNvCxnSpPr>
            <a:cxnSpLocks/>
          </p:cNvCxnSpPr>
          <p:nvPr/>
        </p:nvCxnSpPr>
        <p:spPr>
          <a:xfrm>
            <a:off x="164999" y="741758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220E809A-7658-CA9D-3D5D-44677A7636E6}"/>
              </a:ext>
            </a:extLst>
          </p:cNvPr>
          <p:cNvSpPr txBox="1"/>
          <p:nvPr/>
        </p:nvSpPr>
        <p:spPr>
          <a:xfrm>
            <a:off x="746917" y="1668306"/>
            <a:ext cx="1897063" cy="8768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900" noProof="0" dirty="0">
                <a:latin typeface="Poppins Light" panose="00000400000000000000" pitchFamily="2" charset="0"/>
                <a:cs typeface="Poppins Light" panose="00000400000000000000" pitchFamily="2" charset="0"/>
              </a:rPr>
              <a:t>Here you could then insert a screenshot of your intranet, for example, where you outline the link to be clicked on in red.</a:t>
            </a:r>
          </a:p>
        </p:txBody>
      </p:sp>
      <p:sp>
        <p:nvSpPr>
          <p:cNvPr id="11" name="Kotak Teks 3">
            <a:extLst>
              <a:ext uri="{FF2B5EF4-FFF2-40B4-BE49-F238E27FC236}">
                <a16:creationId xmlns:a16="http://schemas.microsoft.com/office/drawing/2014/main" id="{B579CB64-9FD0-A971-9AC3-A738AFA8D0CD}"/>
              </a:ext>
            </a:extLst>
          </p:cNvPr>
          <p:cNvSpPr txBox="1"/>
          <p:nvPr/>
        </p:nvSpPr>
        <p:spPr>
          <a:xfrm>
            <a:off x="3907628" y="783063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2. The template opens in your browser.</a:t>
            </a:r>
          </a:p>
        </p:txBody>
      </p:sp>
      <p:cxnSp>
        <p:nvCxnSpPr>
          <p:cNvPr id="13" name="Straight Connector 6">
            <a:extLst>
              <a:ext uri="{FF2B5EF4-FFF2-40B4-BE49-F238E27FC236}">
                <a16:creationId xmlns:a16="http://schemas.microsoft.com/office/drawing/2014/main" id="{F4A1466F-2740-F772-8F66-D682169C1282}"/>
              </a:ext>
            </a:extLst>
          </p:cNvPr>
          <p:cNvCxnSpPr>
            <a:cxnSpLocks/>
          </p:cNvCxnSpPr>
          <p:nvPr/>
        </p:nvCxnSpPr>
        <p:spPr>
          <a:xfrm>
            <a:off x="3996427" y="744962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otak Teks 4">
            <a:extLst>
              <a:ext uri="{FF2B5EF4-FFF2-40B4-BE49-F238E27FC236}">
                <a16:creationId xmlns:a16="http://schemas.microsoft.com/office/drawing/2014/main" id="{7A41A27B-0B32-D19E-668F-C0F73BFFE938}"/>
              </a:ext>
            </a:extLst>
          </p:cNvPr>
          <p:cNvSpPr txBox="1"/>
          <p:nvPr/>
        </p:nvSpPr>
        <p:spPr>
          <a:xfrm>
            <a:off x="3915654" y="2287212"/>
            <a:ext cx="3790885" cy="9537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On the left-hand side you will see the questionnaire, on the right-hand side the contract text. At the top right you will see the export button.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Now start filling in the questionnaire. You can track your changes live on the right-hand side.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5EDBCE64-4D38-2B66-D386-7ED76774E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5562" y="6673759"/>
            <a:ext cx="1036320" cy="109488"/>
          </a:xfrm>
          <a:prstGeom prst="rect">
            <a:avLst/>
          </a:prstGeom>
        </p:spPr>
      </p:pic>
      <p:sp>
        <p:nvSpPr>
          <p:cNvPr id="21" name="Kotak Teks 3">
            <a:extLst>
              <a:ext uri="{FF2B5EF4-FFF2-40B4-BE49-F238E27FC236}">
                <a16:creationId xmlns:a16="http://schemas.microsoft.com/office/drawing/2014/main" id="{ABAA13C8-D1CF-2B50-5829-DD247670ACFD}"/>
              </a:ext>
            </a:extLst>
          </p:cNvPr>
          <p:cNvSpPr txBox="1"/>
          <p:nvPr/>
        </p:nvSpPr>
        <p:spPr>
          <a:xfrm>
            <a:off x="8007539" y="778932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3. Track changes.</a:t>
            </a:r>
          </a:p>
        </p:txBody>
      </p:sp>
      <p:cxnSp>
        <p:nvCxnSpPr>
          <p:cNvPr id="22" name="Straight Connector 6">
            <a:extLst>
              <a:ext uri="{FF2B5EF4-FFF2-40B4-BE49-F238E27FC236}">
                <a16:creationId xmlns:a16="http://schemas.microsoft.com/office/drawing/2014/main" id="{CDFBE98D-7638-3B23-16A3-DAACFD67A4C2}"/>
              </a:ext>
            </a:extLst>
          </p:cNvPr>
          <p:cNvCxnSpPr>
            <a:cxnSpLocks/>
          </p:cNvCxnSpPr>
          <p:nvPr/>
        </p:nvCxnSpPr>
        <p:spPr>
          <a:xfrm>
            <a:off x="8096338" y="740831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Kotak Teks 4">
            <a:extLst>
              <a:ext uri="{FF2B5EF4-FFF2-40B4-BE49-F238E27FC236}">
                <a16:creationId xmlns:a16="http://schemas.microsoft.com/office/drawing/2014/main" id="{C24C58FC-D00C-A60E-AE1A-6EF0550E771C}"/>
              </a:ext>
            </a:extLst>
          </p:cNvPr>
          <p:cNvSpPr txBox="1"/>
          <p:nvPr/>
        </p:nvSpPr>
        <p:spPr>
          <a:xfrm>
            <a:off x="8001000" y="2304209"/>
            <a:ext cx="4076700" cy="5611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When you answer questions, you can see the effects of the answers in the top bar. Simply click on the arrows to see all the changes in the document.</a:t>
            </a:r>
          </a:p>
        </p:txBody>
      </p:sp>
      <p:sp>
        <p:nvSpPr>
          <p:cNvPr id="31" name="Kotak Teks 3">
            <a:extLst>
              <a:ext uri="{FF2B5EF4-FFF2-40B4-BE49-F238E27FC236}">
                <a16:creationId xmlns:a16="http://schemas.microsoft.com/office/drawing/2014/main" id="{9355C443-7D63-646E-8323-B5D80D9ADCAF}"/>
              </a:ext>
            </a:extLst>
          </p:cNvPr>
          <p:cNvSpPr txBox="1"/>
          <p:nvPr/>
        </p:nvSpPr>
        <p:spPr>
          <a:xfrm>
            <a:off x="82739" y="3484032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4. Export your result.</a:t>
            </a:r>
          </a:p>
        </p:txBody>
      </p:sp>
      <p:cxnSp>
        <p:nvCxnSpPr>
          <p:cNvPr id="32" name="Straight Connector 6">
            <a:extLst>
              <a:ext uri="{FF2B5EF4-FFF2-40B4-BE49-F238E27FC236}">
                <a16:creationId xmlns:a16="http://schemas.microsoft.com/office/drawing/2014/main" id="{5B9F3FB2-932E-A9F9-B448-9EDFB523604C}"/>
              </a:ext>
            </a:extLst>
          </p:cNvPr>
          <p:cNvCxnSpPr>
            <a:cxnSpLocks/>
          </p:cNvCxnSpPr>
          <p:nvPr/>
        </p:nvCxnSpPr>
        <p:spPr>
          <a:xfrm>
            <a:off x="171538" y="3445931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Grafik 56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9859C7EB-5FEB-5464-868C-B9C5E6631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29" y="3796312"/>
            <a:ext cx="1784524" cy="1296077"/>
          </a:xfrm>
          <a:prstGeom prst="rect">
            <a:avLst/>
          </a:prstGeom>
        </p:spPr>
      </p:pic>
      <p:sp>
        <p:nvSpPr>
          <p:cNvPr id="34" name="Kotak Teks 4">
            <a:extLst>
              <a:ext uri="{FF2B5EF4-FFF2-40B4-BE49-F238E27FC236}">
                <a16:creationId xmlns:a16="http://schemas.microsoft.com/office/drawing/2014/main" id="{FC35D7F4-E000-4B1C-0D49-87B88D17533B}"/>
              </a:ext>
            </a:extLst>
          </p:cNvPr>
          <p:cNvSpPr txBox="1"/>
          <p:nvPr/>
        </p:nvSpPr>
        <p:spPr>
          <a:xfrm>
            <a:off x="94205" y="5051591"/>
            <a:ext cx="3582533" cy="12695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You can tell whether you have answered all the questions by the display at the top left of the questionnaire and by the indicators behind the respective question section.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Once you have completed the questionnaire, you can download your results by pressing the "Export document" button at the top right. You will receive a fully formatted DOCX file.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8CF2FDD2-94F9-CBCF-CF43-290E44466978}"/>
              </a:ext>
            </a:extLst>
          </p:cNvPr>
          <p:cNvSpPr/>
          <p:nvPr/>
        </p:nvSpPr>
        <p:spPr>
          <a:xfrm>
            <a:off x="4094751" y="4631220"/>
            <a:ext cx="1600200" cy="266699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n>
                <a:solidFill>
                  <a:srgbClr val="C00000"/>
                </a:solidFill>
              </a:ln>
            </a:endParaRPr>
          </a:p>
        </p:txBody>
      </p:sp>
      <p:pic>
        <p:nvPicPr>
          <p:cNvPr id="59" name="Grafik 58" descr="Ein Bild, das Text, Screenshot, Schrift, weiß enthält.&#10;&#10;Automatisch generierte Beschreibung">
            <a:extLst>
              <a:ext uri="{FF2B5EF4-FFF2-40B4-BE49-F238E27FC236}">
                <a16:creationId xmlns:a16="http://schemas.microsoft.com/office/drawing/2014/main" id="{1A16162E-37B6-46CF-784B-C4CF7BF44A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58" y="5344481"/>
            <a:ext cx="1785572" cy="1018219"/>
          </a:xfrm>
          <a:prstGeom prst="rect">
            <a:avLst/>
          </a:prstGeom>
        </p:spPr>
      </p:pic>
      <p:sp>
        <p:nvSpPr>
          <p:cNvPr id="39" name="Kotak Teks 3">
            <a:extLst>
              <a:ext uri="{FF2B5EF4-FFF2-40B4-BE49-F238E27FC236}">
                <a16:creationId xmlns:a16="http://schemas.microsoft.com/office/drawing/2014/main" id="{73242B85-A7B2-F48A-332D-29B6D03619CA}"/>
              </a:ext>
            </a:extLst>
          </p:cNvPr>
          <p:cNvSpPr txBox="1"/>
          <p:nvPr/>
        </p:nvSpPr>
        <p:spPr>
          <a:xfrm>
            <a:off x="3907628" y="3489583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5. Influence export.</a:t>
            </a:r>
          </a:p>
        </p:txBody>
      </p:sp>
      <p:cxnSp>
        <p:nvCxnSpPr>
          <p:cNvPr id="40" name="Straight Connector 6">
            <a:extLst>
              <a:ext uri="{FF2B5EF4-FFF2-40B4-BE49-F238E27FC236}">
                <a16:creationId xmlns:a16="http://schemas.microsoft.com/office/drawing/2014/main" id="{64B8089F-739C-784D-F54C-EF73C512329E}"/>
              </a:ext>
            </a:extLst>
          </p:cNvPr>
          <p:cNvCxnSpPr>
            <a:cxnSpLocks/>
          </p:cNvCxnSpPr>
          <p:nvPr/>
        </p:nvCxnSpPr>
        <p:spPr>
          <a:xfrm>
            <a:off x="3996427" y="3451482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hteck 40">
            <a:extLst>
              <a:ext uri="{FF2B5EF4-FFF2-40B4-BE49-F238E27FC236}">
                <a16:creationId xmlns:a16="http://schemas.microsoft.com/office/drawing/2014/main" id="{B5A3DDB3-4EE3-B098-A9BB-982AC2995955}"/>
              </a:ext>
            </a:extLst>
          </p:cNvPr>
          <p:cNvSpPr/>
          <p:nvPr/>
        </p:nvSpPr>
        <p:spPr>
          <a:xfrm>
            <a:off x="5597373" y="5376992"/>
            <a:ext cx="135286" cy="211733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n>
                <a:solidFill>
                  <a:srgbClr val="C00000"/>
                </a:solidFill>
              </a:ln>
            </a:endParaRPr>
          </a:p>
        </p:txBody>
      </p:sp>
      <p:pic>
        <p:nvPicPr>
          <p:cNvPr id="63" name="Grafik 62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C0CADFEE-7573-33AD-DEE3-D88966EF72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73" y="3819290"/>
            <a:ext cx="1540327" cy="2581510"/>
          </a:xfrm>
          <a:prstGeom prst="rect">
            <a:avLst/>
          </a:prstGeom>
        </p:spPr>
      </p:pic>
      <p:sp>
        <p:nvSpPr>
          <p:cNvPr id="43" name="Kotak Teks 4">
            <a:extLst>
              <a:ext uri="{FF2B5EF4-FFF2-40B4-BE49-F238E27FC236}">
                <a16:creationId xmlns:a16="http://schemas.microsoft.com/office/drawing/2014/main" id="{B801E3C2-E9FD-80CF-6B2F-DD2C59BF30A6}"/>
              </a:ext>
            </a:extLst>
          </p:cNvPr>
          <p:cNvSpPr txBox="1"/>
          <p:nvPr/>
        </p:nvSpPr>
        <p:spPr>
          <a:xfrm>
            <a:off x="5824931" y="3745642"/>
            <a:ext cx="1846326" cy="718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If you hover over the "Export document" button for longer, you can change the name of the file to be exported.</a:t>
            </a:r>
          </a:p>
        </p:txBody>
      </p:sp>
      <p:sp>
        <p:nvSpPr>
          <p:cNvPr id="44" name="Kotak Teks 4">
            <a:extLst>
              <a:ext uri="{FF2B5EF4-FFF2-40B4-BE49-F238E27FC236}">
                <a16:creationId xmlns:a16="http://schemas.microsoft.com/office/drawing/2014/main" id="{0C57D417-6588-061E-025C-30E7782DF9BA}"/>
              </a:ext>
            </a:extLst>
          </p:cNvPr>
          <p:cNvSpPr txBox="1"/>
          <p:nvPr/>
        </p:nvSpPr>
        <p:spPr>
          <a:xfrm>
            <a:off x="5811097" y="5289893"/>
            <a:ext cx="1961303" cy="10347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You can use the three dots to show additional export functions. For example, you can export only the answers or copy the content of the document to the clipboard.</a:t>
            </a: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FCCC09AC-0BF0-B05E-FE48-88E12E705AEB}"/>
              </a:ext>
            </a:extLst>
          </p:cNvPr>
          <p:cNvSpPr/>
          <p:nvPr/>
        </p:nvSpPr>
        <p:spPr>
          <a:xfrm>
            <a:off x="8121540" y="5918585"/>
            <a:ext cx="1517760" cy="482215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47" name="Kotak Teks 3">
            <a:extLst>
              <a:ext uri="{FF2B5EF4-FFF2-40B4-BE49-F238E27FC236}">
                <a16:creationId xmlns:a16="http://schemas.microsoft.com/office/drawing/2014/main" id="{D5527C0C-1FA0-046C-0231-A19173FBFC07}"/>
              </a:ext>
            </a:extLst>
          </p:cNvPr>
          <p:cNvSpPr txBox="1"/>
          <p:nvPr/>
        </p:nvSpPr>
        <p:spPr>
          <a:xfrm>
            <a:off x="8001000" y="3480961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noProof="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6. Import answers.</a:t>
            </a:r>
          </a:p>
        </p:txBody>
      </p:sp>
      <p:cxnSp>
        <p:nvCxnSpPr>
          <p:cNvPr id="48" name="Straight Connector 6">
            <a:extLst>
              <a:ext uri="{FF2B5EF4-FFF2-40B4-BE49-F238E27FC236}">
                <a16:creationId xmlns:a16="http://schemas.microsoft.com/office/drawing/2014/main" id="{AD2F8AA2-36CB-1BE6-4E26-E16B2DFC55D5}"/>
              </a:ext>
            </a:extLst>
          </p:cNvPr>
          <p:cNvCxnSpPr>
            <a:cxnSpLocks/>
          </p:cNvCxnSpPr>
          <p:nvPr/>
        </p:nvCxnSpPr>
        <p:spPr>
          <a:xfrm>
            <a:off x="8096338" y="3445931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Kotak Teks 4">
            <a:extLst>
              <a:ext uri="{FF2B5EF4-FFF2-40B4-BE49-F238E27FC236}">
                <a16:creationId xmlns:a16="http://schemas.microsoft.com/office/drawing/2014/main" id="{C180BA7D-10EA-E047-7D7A-265AFD4961C2}"/>
              </a:ext>
            </a:extLst>
          </p:cNvPr>
          <p:cNvSpPr txBox="1"/>
          <p:nvPr/>
        </p:nvSpPr>
        <p:spPr>
          <a:xfrm>
            <a:off x="9651453" y="3819290"/>
            <a:ext cx="2342109" cy="19779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If you have already created a document with data that you would like to reuse, you can import answers.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To do this, you can either upload an exported Word document or the answers in CSV or JSON format. Simply click on "Import answers" and select the desired file.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en-US" sz="900" i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Please note! </a:t>
            </a:r>
            <a:r>
              <a:rPr lang="en-US" sz="9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You can only import responses that have been created using the same template.</a:t>
            </a:r>
            <a:endParaRPr lang="en-US" sz="900" b="1" noProof="0" dirty="0">
              <a:solidFill>
                <a:schemeClr val="tx1">
                  <a:lumMod val="75000"/>
                  <a:lumOff val="25000"/>
                </a:schemeClr>
              </a:solidFill>
              <a:latin typeface="Poppins Light"/>
              <a:cs typeface="Poppins Light"/>
            </a:endParaRPr>
          </a:p>
        </p:txBody>
      </p:sp>
      <p:sp>
        <p:nvSpPr>
          <p:cNvPr id="51" name="Kotak Teks 3">
            <a:extLst>
              <a:ext uri="{FF2B5EF4-FFF2-40B4-BE49-F238E27FC236}">
                <a16:creationId xmlns:a16="http://schemas.microsoft.com/office/drawing/2014/main" id="{8B1873B3-33B2-F29E-92A0-EB0E70DE0261}"/>
              </a:ext>
            </a:extLst>
          </p:cNvPr>
          <p:cNvSpPr txBox="1"/>
          <p:nvPr/>
        </p:nvSpPr>
        <p:spPr>
          <a:xfrm>
            <a:off x="3618624" y="747"/>
            <a:ext cx="4954751" cy="50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noProof="0" dirty="0">
                <a:solidFill>
                  <a:srgbClr val="182572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rPr>
              <a:t>Cheat Sheet - Publications</a:t>
            </a:r>
          </a:p>
        </p:txBody>
      </p:sp>
      <p:pic>
        <p:nvPicPr>
          <p:cNvPr id="17" name="Grafik 16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FE58CBDF-C911-EFC9-2D98-3F38387933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91"/>
          <a:stretch/>
        </p:blipFill>
        <p:spPr>
          <a:xfrm>
            <a:off x="3986658" y="1056931"/>
            <a:ext cx="3480938" cy="1220589"/>
          </a:xfrm>
          <a:prstGeom prst="rect">
            <a:avLst/>
          </a:prstGeom>
        </p:spPr>
      </p:pic>
      <p:pic>
        <p:nvPicPr>
          <p:cNvPr id="38" name="Grafik 37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F44C7BF0-12A2-D8C0-71D5-AE04B7968F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9"/>
          <a:stretch/>
        </p:blipFill>
        <p:spPr>
          <a:xfrm>
            <a:off x="8093730" y="1049477"/>
            <a:ext cx="3564870" cy="1216631"/>
          </a:xfrm>
          <a:prstGeom prst="rect">
            <a:avLst/>
          </a:prstGeom>
        </p:spPr>
      </p:pic>
      <p:pic>
        <p:nvPicPr>
          <p:cNvPr id="53" name="Grafik 52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B2E472F4-4E13-5E59-8E6B-4463F40591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3" b="64357"/>
          <a:stretch/>
        </p:blipFill>
        <p:spPr>
          <a:xfrm>
            <a:off x="10977945" y="1052423"/>
            <a:ext cx="667955" cy="400940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F05D8513-39DD-96CB-C6C2-964699D4F2F0}"/>
              </a:ext>
            </a:extLst>
          </p:cNvPr>
          <p:cNvSpPr/>
          <p:nvPr/>
        </p:nvSpPr>
        <p:spPr>
          <a:xfrm>
            <a:off x="9585040" y="1029141"/>
            <a:ext cx="923849" cy="170098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n>
                <a:solidFill>
                  <a:srgbClr val="C00000"/>
                </a:solidFill>
              </a:ln>
            </a:endParaRPr>
          </a:p>
        </p:txBody>
      </p:sp>
      <p:pic>
        <p:nvPicPr>
          <p:cNvPr id="54" name="Grafik 53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0178E760-1816-07C2-D102-0AFDA11353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491"/>
          <a:stretch/>
        </p:blipFill>
        <p:spPr>
          <a:xfrm>
            <a:off x="171538" y="3806903"/>
            <a:ext cx="3480938" cy="1220589"/>
          </a:xfrm>
          <a:prstGeom prst="rect">
            <a:avLst/>
          </a:prstGeom>
        </p:spPr>
      </p:pic>
      <p:pic>
        <p:nvPicPr>
          <p:cNvPr id="55" name="Grafik 54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10C21ED2-5D90-0EB8-570B-6ADD3E14CC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3" b="64357"/>
          <a:stretch/>
        </p:blipFill>
        <p:spPr>
          <a:xfrm>
            <a:off x="2894902" y="3807334"/>
            <a:ext cx="724775" cy="435046"/>
          </a:xfrm>
          <a:prstGeom prst="rect">
            <a:avLst/>
          </a:prstGeom>
        </p:spPr>
      </p:pic>
      <p:sp>
        <p:nvSpPr>
          <p:cNvPr id="28" name="Rechteck 27">
            <a:extLst>
              <a:ext uri="{FF2B5EF4-FFF2-40B4-BE49-F238E27FC236}">
                <a16:creationId xmlns:a16="http://schemas.microsoft.com/office/drawing/2014/main" id="{F05D21EE-A7AA-4C8F-A4A6-67A9C7CD39A3}"/>
              </a:ext>
            </a:extLst>
          </p:cNvPr>
          <p:cNvSpPr/>
          <p:nvPr/>
        </p:nvSpPr>
        <p:spPr>
          <a:xfrm>
            <a:off x="3067138" y="3796312"/>
            <a:ext cx="564883" cy="163374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3F6306C9-2E34-CB20-4FFC-B0F19DFD08E8}"/>
              </a:ext>
            </a:extLst>
          </p:cNvPr>
          <p:cNvSpPr/>
          <p:nvPr/>
        </p:nvSpPr>
        <p:spPr>
          <a:xfrm>
            <a:off x="230300" y="4223299"/>
            <a:ext cx="800100" cy="130972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0AE648CF-A888-24BF-53C2-ABD9BD5C244E}"/>
              </a:ext>
            </a:extLst>
          </p:cNvPr>
          <p:cNvSpPr/>
          <p:nvPr/>
        </p:nvSpPr>
        <p:spPr>
          <a:xfrm>
            <a:off x="1390950" y="4217685"/>
            <a:ext cx="176074" cy="142200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ln>
                <a:solidFill>
                  <a:srgbClr val="C00000"/>
                </a:solidFill>
              </a:ln>
            </a:endParaRPr>
          </a:p>
        </p:txBody>
      </p:sp>
      <p:pic>
        <p:nvPicPr>
          <p:cNvPr id="65" name="Grafik 64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7724498A-6FA7-EDE2-7B45-29241AD0A8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53" b="89480"/>
          <a:stretch/>
        </p:blipFill>
        <p:spPr>
          <a:xfrm>
            <a:off x="6695394" y="1060184"/>
            <a:ext cx="724775" cy="12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20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0FEDD175D07E049A1C518FBAFD8A67D" ma:contentTypeVersion="11" ma:contentTypeDescription="Ein neues Dokument erstellen." ma:contentTypeScope="" ma:versionID="edcb51e7d16d4a79bd825fd592c109e7">
  <xsd:schema xmlns:xsd="http://www.w3.org/2001/XMLSchema" xmlns:xs="http://www.w3.org/2001/XMLSchema" xmlns:p="http://schemas.microsoft.com/office/2006/metadata/properties" xmlns:ns2="f519a31e-4c0e-4f59-b04f-1ec352f42cfa" xmlns:ns3="d22d03c4-1db0-48f4-910a-e0171c5724ee" targetNamespace="http://schemas.microsoft.com/office/2006/metadata/properties" ma:root="true" ma:fieldsID="4b3e30a6442657b794cbe411dd7e5c52" ns2:_="" ns3:_="">
    <xsd:import namespace="f519a31e-4c0e-4f59-b04f-1ec352f42cfa"/>
    <xsd:import namespace="d22d03c4-1db0-48f4-910a-e0171c572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19a31e-4c0e-4f59-b04f-1ec352f42c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d03c4-1db0-48f4-910a-e0171c572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DC7C75-665B-409E-9783-BBD07DCE53C9}">
  <ds:schemaRefs>
    <ds:schemaRef ds:uri="http://schemas.microsoft.com/office/2006/metadata/properties"/>
    <ds:schemaRef ds:uri="f519a31e-4c0e-4f59-b04f-1ec352f42cfa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d22d03c4-1db0-48f4-910a-e0171c5724e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4271A1-B850-400C-90E3-26806CCB26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521514-E6DC-4F2D-B399-5DD1522C8E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19a31e-4c0e-4f59-b04f-1ec352f42cfa"/>
    <ds:schemaRef ds:uri="d22d03c4-1db0-48f4-910a-e0171c572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</Words>
  <Application>Microsoft Macintosh PowerPoint</Application>
  <PresentationFormat>Breitbild</PresentationFormat>
  <Paragraphs>19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Poppins Light</vt:lpstr>
      <vt:lpstr>Calibri Light</vt:lpstr>
      <vt:lpstr>Poppins</vt:lpstr>
      <vt:lpstr>Arial</vt:lpstr>
      <vt:lpstr>Poppins SemiBold</vt:lpstr>
      <vt:lpstr>Calibri</vt:lpstr>
      <vt:lpstr>Office Theme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cp:keywords/>
  <dc:description/>
  <cp:lastModifiedBy>Gabriel Gutzmann</cp:lastModifiedBy>
  <cp:revision>13</cp:revision>
  <cp:lastPrinted>2022-04-29T14:44:19Z</cp:lastPrinted>
  <dcterms:created xsi:type="dcterms:W3CDTF">2021-05-31T17:40:31Z</dcterms:created>
  <dcterms:modified xsi:type="dcterms:W3CDTF">2024-11-12T12:34:50Z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0x010100D0FEDD175D07E049A1C518FBAFD8A67D</vt:lpwstr>
  </property>
</Properties>
</file>